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89" r:id="rId3"/>
    <p:sldId id="258" r:id="rId5"/>
    <p:sldId id="259" r:id="rId6"/>
    <p:sldId id="261" r:id="rId7"/>
    <p:sldId id="260" r:id="rId8"/>
    <p:sldId id="262" r:id="rId9"/>
    <p:sldId id="263" r:id="rId10"/>
    <p:sldId id="31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6858000" cy="9144000"/>
  <p:embeddedFontLst>
    <p:embeddedFont>
      <p:font typeface="微软雅黑 Light" panose="020B0502040204020203" pitchFamily="34" charset="-122"/>
      <p:regular r:id="rId31"/>
    </p:embeddedFont>
    <p:embeddedFont>
      <p:font typeface="Calibri" panose="020F0502020204030204" charset="0"/>
      <p:regular r:id="rId32"/>
      <p:bold r:id="rId33"/>
      <p:italic r:id="rId34"/>
      <p:boldItalic r:id="rId35"/>
    </p:embeddedFont>
    <p:embeddedFont>
      <p:font typeface="Georgia" panose="02040502050405020303" pitchFamily="18" charset="0"/>
      <p:regular r:id="rId36"/>
      <p:bold r:id="rId37"/>
      <p:italic r:id="rId38"/>
      <p:boldItalic r:id="rId39"/>
    </p:embeddedFont>
    <p:embeddedFont>
      <p:font typeface="等线" panose="02010600030101010101" pitchFamily="2" charset="-122"/>
      <p:regular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A893"/>
    <a:srgbClr val="F5F5F7"/>
    <a:srgbClr val="B7292D"/>
    <a:srgbClr val="77A1BB"/>
    <a:srgbClr val="79B6D5"/>
    <a:srgbClr val="A8D1EA"/>
    <a:srgbClr val="B8E1F2"/>
    <a:srgbClr val="CFEBF6"/>
    <a:srgbClr val="E9E1CF"/>
    <a:srgbClr val="C324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2" autoAdjust="0"/>
    <p:restoredTop sz="94635" autoAdjust="0"/>
  </p:normalViewPr>
  <p:slideViewPr>
    <p:cSldViewPr snapToGrid="0">
      <p:cViewPr varScale="1">
        <p:scale>
          <a:sx n="105" d="100"/>
          <a:sy n="105" d="100"/>
        </p:scale>
        <p:origin x="78" y="27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2.xml"/><Relationship Id="rId40" Type="http://schemas.openxmlformats.org/officeDocument/2006/relationships/font" Target="fonts/font10.fntdata"/><Relationship Id="rId4" Type="http://schemas.openxmlformats.org/officeDocument/2006/relationships/notesMaster" Target="notesMasters/notesMaster1.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rawings/_rels/vmlDrawing2.vml.rels><?xml version="1.0" encoding="UTF-8" standalone="yes"?>
<Relationships xmlns="http://schemas.openxmlformats.org/package/2006/relationships"><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image" Target="../media/image25.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72FE8-F270-4825-BFF0-760D54B4D49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B3C643-4E79-4E60-A15F-488550E8427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564E12-542C-4EAD-AC46-0930D4AD2A8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64E12-542C-4EAD-AC46-0930D4AD2A8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BE262-067E-4CDD-950E-4FCF593B0BD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0BF636B-1064-4D37-8E4F-ACAF569E76E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BD5E0E-DF3D-40F8-81BD-BF850B9E33B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0BF636B-1064-4D37-8E4F-ACAF569E76E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BD5E0E-DF3D-40F8-81BD-BF850B9E33B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BF636B-1064-4D37-8E4F-ACAF569E76E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DBD5E0E-DF3D-40F8-81BD-BF850B9E33B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BF636B-1064-4D37-8E4F-ACAF569E76E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D5E0E-DF3D-40F8-81BD-BF850B9E33B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png"/><Relationship Id="rId7" Type="http://schemas.openxmlformats.org/officeDocument/2006/relationships/image" Target="../media/image7.png"/><Relationship Id="rId6" Type="http://schemas.openxmlformats.org/officeDocument/2006/relationships/image" Target="../media/image23.jpeg"/><Relationship Id="rId5" Type="http://schemas.openxmlformats.org/officeDocument/2006/relationships/oleObject" Target="../embeddings/oleObject3.bin"/><Relationship Id="rId4" Type="http://schemas.openxmlformats.org/officeDocument/2006/relationships/image" Target="../media/image22.jpeg"/><Relationship Id="rId3" Type="http://schemas.openxmlformats.org/officeDocument/2006/relationships/oleObject" Target="../embeddings/oleObject2.bin"/><Relationship Id="rId2" Type="http://schemas.openxmlformats.org/officeDocument/2006/relationships/image" Target="../media/image21.jpeg"/><Relationship Id="rId11" Type="http://schemas.openxmlformats.org/officeDocument/2006/relationships/notesSlide" Target="../notesSlides/notesSlide16.xml"/><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27.jpeg"/><Relationship Id="rId7" Type="http://schemas.openxmlformats.org/officeDocument/2006/relationships/oleObject" Target="../embeddings/oleObject7.bin"/><Relationship Id="rId6" Type="http://schemas.openxmlformats.org/officeDocument/2006/relationships/image" Target="../media/image26.jpeg"/><Relationship Id="rId5" Type="http://schemas.openxmlformats.org/officeDocument/2006/relationships/oleObject" Target="../embeddings/oleObject6.bin"/><Relationship Id="rId4" Type="http://schemas.openxmlformats.org/officeDocument/2006/relationships/image" Target="../media/image25.jpeg"/><Relationship Id="rId3" Type="http://schemas.openxmlformats.org/officeDocument/2006/relationships/oleObject" Target="../embeddings/oleObject5.bin"/><Relationship Id="rId2" Type="http://schemas.openxmlformats.org/officeDocument/2006/relationships/image" Target="../media/image24.jpeg"/><Relationship Id="rId12" Type="http://schemas.openxmlformats.org/officeDocument/2006/relationships/notesSlide" Target="../notesSlides/notesSlide18.xml"/><Relationship Id="rId11" Type="http://schemas.openxmlformats.org/officeDocument/2006/relationships/vmlDrawing" Target="../drawings/vmlDrawing2.vml"/><Relationship Id="rId10" Type="http://schemas.openxmlformats.org/officeDocument/2006/relationships/slideLayout" Target="../slideLayouts/slideLayout1.xml"/><Relationship Id="rId1"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png"/><Relationship Id="rId7" Type="http://schemas.openxmlformats.org/officeDocument/2006/relationships/image" Target="../media/image4.png"/><Relationship Id="rId6" Type="http://schemas.openxmlformats.org/officeDocument/2006/relationships/image" Target="../media/image30.jpeg"/><Relationship Id="rId5" Type="http://schemas.openxmlformats.org/officeDocument/2006/relationships/oleObject" Target="../embeddings/oleObject10.bin"/><Relationship Id="rId4" Type="http://schemas.openxmlformats.org/officeDocument/2006/relationships/image" Target="../media/image29.jpeg"/><Relationship Id="rId3" Type="http://schemas.openxmlformats.org/officeDocument/2006/relationships/oleObject" Target="../embeddings/oleObject9.bin"/><Relationship Id="rId2" Type="http://schemas.openxmlformats.org/officeDocument/2006/relationships/image" Target="../media/image28.jpeg"/><Relationship Id="rId11" Type="http://schemas.openxmlformats.org/officeDocument/2006/relationships/notesSlide" Target="../notesSlides/notesSlide21.xml"/><Relationship Id="rId10" Type="http://schemas.openxmlformats.org/officeDocument/2006/relationships/vmlDrawing" Target="../drawings/vmlDrawing3.vml"/><Relationship Id="rId1"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24.jpeg"/><Relationship Id="rId3" Type="http://schemas.openxmlformats.org/officeDocument/2006/relationships/oleObject" Target="../embeddings/oleObject12.bin"/><Relationship Id="rId2" Type="http://schemas.openxmlformats.org/officeDocument/2006/relationships/image" Target="../media/image25.jpeg"/><Relationship Id="rId11" Type="http://schemas.openxmlformats.org/officeDocument/2006/relationships/notesSlide" Target="../notesSlides/notesSlide22.xml"/><Relationship Id="rId10" Type="http://schemas.openxmlformats.org/officeDocument/2006/relationships/vmlDrawing" Target="../drawings/vmlDrawing4.vml"/><Relationship Id="rId1"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2" Type="http://schemas.openxmlformats.org/officeDocument/2006/relationships/notesSlide" Target="../notesSlides/notesSlide24.xml"/><Relationship Id="rId11" Type="http://schemas.openxmlformats.org/officeDocument/2006/relationships/slideLayout" Target="../slideLayouts/slideLayout3.xml"/><Relationship Id="rId10" Type="http://schemas.openxmlformats.org/officeDocument/2006/relationships/image" Target="../media/image36.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grpSp>
        <p:nvGrpSpPr>
          <p:cNvPr id="15" name="组合 14"/>
          <p:cNvGrpSpPr/>
          <p:nvPr/>
        </p:nvGrpSpPr>
        <p:grpSpPr>
          <a:xfrm>
            <a:off x="9934373" y="-996623"/>
            <a:ext cx="2027649" cy="1993246"/>
            <a:chOff x="9934373" y="-996623"/>
            <a:chExt cx="2027649" cy="1993246"/>
          </a:xfrm>
        </p:grpSpPr>
        <p:sp>
          <p:nvSpPr>
            <p:cNvPr id="14" name="椭圆 13"/>
            <p:cNvSpPr/>
            <p:nvPr/>
          </p:nvSpPr>
          <p:spPr>
            <a:xfrm>
              <a:off x="9934373" y="-996623"/>
              <a:ext cx="2027649" cy="1993246"/>
            </a:xfrm>
            <a:prstGeom prst="ellipse">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0362357" y="88900"/>
              <a:ext cx="1236236" cy="584775"/>
            </a:xfrm>
            <a:prstGeom prst="rect">
              <a:avLst/>
            </a:prstGeom>
            <a:noFill/>
          </p:spPr>
          <p:txBody>
            <a:bodyPr wrap="none" rtlCol="0">
              <a:spAutoFit/>
            </a:bodyPr>
            <a:lstStyle/>
            <a:p>
              <a:pPr algn="ctr"/>
              <a:r>
                <a:rPr lang="en-US" altLang="zh-CN" sz="3200" dirty="0">
                  <a:solidFill>
                    <a:schemeClr val="bg1"/>
                  </a:solidFill>
                  <a:cs typeface="+mn-ea"/>
                  <a:sym typeface="+mn-lt"/>
                </a:rPr>
                <a:t>LOGO</a:t>
              </a:r>
              <a:endParaRPr lang="zh-CN" altLang="en-US" sz="3200" dirty="0">
                <a:solidFill>
                  <a:schemeClr val="bg1"/>
                </a:solidFill>
                <a:cs typeface="+mn-ea"/>
                <a:sym typeface="+mn-lt"/>
              </a:endParaRPr>
            </a:p>
          </p:txBody>
        </p:sp>
      </p:grpSp>
      <p:sp>
        <p:nvSpPr>
          <p:cNvPr id="18" name="文本框 17"/>
          <p:cNvSpPr txBox="1"/>
          <p:nvPr/>
        </p:nvSpPr>
        <p:spPr>
          <a:xfrm>
            <a:off x="3946525" y="1451610"/>
            <a:ext cx="6952615" cy="3046095"/>
          </a:xfrm>
          <a:prstGeom prst="rect">
            <a:avLst/>
          </a:prstGeom>
          <a:noFill/>
        </p:spPr>
        <p:txBody>
          <a:bodyPr wrap="square" rtlCol="0">
            <a:spAutoFit/>
          </a:bodyPr>
          <a:lstStyle/>
          <a:p>
            <a:r>
              <a:rPr lang="en-US" altLang="zh-CN" sz="9600" spc="-300" dirty="0">
                <a:solidFill>
                  <a:srgbClr val="B7A893"/>
                </a:solidFill>
                <a:cs typeface="+mn-ea"/>
                <a:sym typeface="+mn-lt"/>
              </a:rPr>
              <a:t>X操作</a:t>
            </a:r>
            <a:r>
              <a:rPr lang="zh-CN" altLang="en-US" sz="9600" spc="-300" dirty="0">
                <a:solidFill>
                  <a:srgbClr val="B7A893"/>
                </a:solidFill>
                <a:ea typeface="宋体" panose="02010600030101010101" pitchFamily="2" charset="-122"/>
                <a:cs typeface="+mn-ea"/>
                <a:sym typeface="+mn-lt"/>
              </a:rPr>
              <a:t>系统</a:t>
            </a:r>
            <a:r>
              <a:rPr lang="en-US" altLang="zh-CN" sz="9600" spc="-300" dirty="0">
                <a:solidFill>
                  <a:srgbClr val="B7A893"/>
                </a:solidFill>
                <a:cs typeface="+mn-ea"/>
                <a:sym typeface="+mn-lt"/>
              </a:rPr>
              <a:t>X</a:t>
            </a:r>
            <a:r>
              <a:rPr lang="zh-CN" altLang="en-US" sz="9600" spc="-300" dirty="0">
                <a:solidFill>
                  <a:srgbClr val="B7A893"/>
                </a:solidFill>
                <a:cs typeface="+mn-ea"/>
                <a:sym typeface="+mn-lt"/>
              </a:rPr>
              <a:t>实验报告</a:t>
            </a:r>
            <a:endParaRPr lang="zh-CN" altLang="en-US" sz="9600" spc="-300" dirty="0">
              <a:solidFill>
                <a:srgbClr val="B7A893"/>
              </a:solidFill>
              <a:cs typeface="+mn-ea"/>
              <a:sym typeface="+mn-l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2682" y="0"/>
            <a:ext cx="2095238" cy="222222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1492"/>
            <a:ext cx="4317460" cy="3936508"/>
          </a:xfrm>
          <a:prstGeom prst="rect">
            <a:avLst/>
          </a:prstGeom>
        </p:spPr>
      </p:pic>
      <p:sp>
        <p:nvSpPr>
          <p:cNvPr id="2" name="文本框 1"/>
          <p:cNvSpPr txBox="1"/>
          <p:nvPr/>
        </p:nvSpPr>
        <p:spPr>
          <a:xfrm>
            <a:off x="6152515" y="4759960"/>
            <a:ext cx="2540000" cy="1337945"/>
          </a:xfrm>
          <a:prstGeom prst="rect">
            <a:avLst/>
          </a:prstGeom>
          <a:noFill/>
        </p:spPr>
        <p:txBody>
          <a:bodyPr wrap="square" rtlCol="0" anchor="t">
            <a:spAutoFit/>
          </a:bodyPr>
          <a:p>
            <a:pPr algn="ctr">
              <a:lnSpc>
                <a:spcPct val="150000"/>
              </a:lnSpc>
            </a:pPr>
            <a:r>
              <a:rPr lang="zh-CN" altLang="en-US" b="1">
                <a:sym typeface="+mn-ea"/>
              </a:rPr>
              <a:t>小组成员</a:t>
            </a:r>
            <a:endParaRPr lang="zh-CN" altLang="en-US" b="1"/>
          </a:p>
          <a:p>
            <a:pPr algn="ctr">
              <a:lnSpc>
                <a:spcPct val="150000"/>
              </a:lnSpc>
            </a:pPr>
            <a:r>
              <a:rPr lang="zh-CN" altLang="en-US">
                <a:sym typeface="+mn-ea"/>
              </a:rPr>
              <a:t>谢泽源   黄海祥</a:t>
            </a:r>
            <a:endParaRPr lang="zh-CN" altLang="en-US"/>
          </a:p>
          <a:p>
            <a:pPr algn="ctr">
              <a:lnSpc>
                <a:spcPct val="150000"/>
              </a:lnSpc>
            </a:pPr>
            <a:r>
              <a:rPr lang="zh-CN" altLang="en-US">
                <a:sym typeface="+mn-ea"/>
              </a:rPr>
              <a:t>张业汶   徐海盛</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14:presetBounceEnd="7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78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78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14:presetBounceEnd="80000">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14:bounceEnd="80000">
                                          <p:cBhvr additive="base">
                                            <p:cTn id="13" dur="1000" fill="hold"/>
                                            <p:tgtEl>
                                              <p:spTgt spid="4"/>
                                            </p:tgtEl>
                                            <p:attrNameLst>
                                              <p:attrName>ppt_x</p:attrName>
                                            </p:attrNameLst>
                                          </p:cBhvr>
                                          <p:tavLst>
                                            <p:tav tm="0">
                                              <p:val>
                                                <p:strVal val="0-#ppt_w/2"/>
                                              </p:val>
                                            </p:tav>
                                            <p:tav tm="100000">
                                              <p:val>
                                                <p:strVal val="#ppt_x"/>
                                              </p:val>
                                            </p:tav>
                                          </p:tavLst>
                                        </p:anim>
                                        <p:anim calcmode="lin" valueType="num" p14:bounceEnd="80000">
                                          <p:cBhvr additive="base">
                                            <p:cTn id="14"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2" presetClass="emph" presetSubtype="0" fill="hold" grpId="1" nodeType="clickEffect">
                                      <p:stCondLst>
                                        <p:cond delay="0"/>
                                      </p:stCondLst>
                                      <p:childTnLst>
                                        <p:animRot by="120000">
                                          <p:cBhvr>
                                            <p:cTn id="26" dur="100" fill="hold">
                                              <p:stCondLst>
                                                <p:cond delay="0"/>
                                              </p:stCondLst>
                                            </p:cTn>
                                            <p:tgtEl>
                                              <p:spTgt spid="18"/>
                                            </p:tgtEl>
                                            <p:attrNameLst>
                                              <p:attrName>r</p:attrName>
                                            </p:attrNameLst>
                                          </p:cBhvr>
                                        </p:animRot>
                                        <p:animRot by="-240000">
                                          <p:cBhvr>
                                            <p:cTn id="27" dur="200" fill="hold">
                                              <p:stCondLst>
                                                <p:cond delay="200"/>
                                              </p:stCondLst>
                                            </p:cTn>
                                            <p:tgtEl>
                                              <p:spTgt spid="18"/>
                                            </p:tgtEl>
                                            <p:attrNameLst>
                                              <p:attrName>r</p:attrName>
                                            </p:attrNameLst>
                                          </p:cBhvr>
                                        </p:animRot>
                                        <p:animRot by="240000">
                                          <p:cBhvr>
                                            <p:cTn id="28" dur="200" fill="hold">
                                              <p:stCondLst>
                                                <p:cond delay="400"/>
                                              </p:stCondLst>
                                            </p:cTn>
                                            <p:tgtEl>
                                              <p:spTgt spid="18"/>
                                            </p:tgtEl>
                                            <p:attrNameLst>
                                              <p:attrName>r</p:attrName>
                                            </p:attrNameLst>
                                          </p:cBhvr>
                                        </p:animRot>
                                        <p:animRot by="-240000">
                                          <p:cBhvr>
                                            <p:cTn id="29" dur="200" fill="hold">
                                              <p:stCondLst>
                                                <p:cond delay="600"/>
                                              </p:stCondLst>
                                            </p:cTn>
                                            <p:tgtEl>
                                              <p:spTgt spid="18"/>
                                            </p:tgtEl>
                                            <p:attrNameLst>
                                              <p:attrName>r</p:attrName>
                                            </p:attrNameLst>
                                          </p:cBhvr>
                                        </p:animRot>
                                        <p:animRot by="120000">
                                          <p:cBhvr>
                                            <p:cTn id="30" dur="200" fill="hold">
                                              <p:stCondLst>
                                                <p:cond delay="800"/>
                                              </p:stCondLst>
                                            </p:cTn>
                                            <p:tgtEl>
                                              <p:spTgt spid="18"/>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14:presetBounceEnd="86000">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14:bounceEnd="86000">
                                          <p:cBhvr additive="base">
                                            <p:cTn id="35" dur="1000" fill="hold"/>
                                            <p:tgtEl>
                                              <p:spTgt spid="15"/>
                                            </p:tgtEl>
                                            <p:attrNameLst>
                                              <p:attrName>ppt_x</p:attrName>
                                            </p:attrNameLst>
                                          </p:cBhvr>
                                          <p:tavLst>
                                            <p:tav tm="0">
                                              <p:val>
                                                <p:strVal val="#ppt_x"/>
                                              </p:val>
                                            </p:tav>
                                            <p:tav tm="100000">
                                              <p:val>
                                                <p:strVal val="#ppt_x"/>
                                              </p:val>
                                            </p:tav>
                                          </p:tavLst>
                                        </p:anim>
                                        <p:anim calcmode="lin" valueType="num" p14:bounceEnd="86000">
                                          <p:cBhvr additive="base">
                                            <p:cTn id="36"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2" presetClass="emph" presetSubtype="0" fill="hold" grpId="1" nodeType="clickEffect">
                                      <p:stCondLst>
                                        <p:cond delay="0"/>
                                      </p:stCondLst>
                                      <p:childTnLst>
                                        <p:animRot by="120000">
                                          <p:cBhvr>
                                            <p:cTn id="26" dur="100" fill="hold">
                                              <p:stCondLst>
                                                <p:cond delay="0"/>
                                              </p:stCondLst>
                                            </p:cTn>
                                            <p:tgtEl>
                                              <p:spTgt spid="18"/>
                                            </p:tgtEl>
                                            <p:attrNameLst>
                                              <p:attrName>r</p:attrName>
                                            </p:attrNameLst>
                                          </p:cBhvr>
                                        </p:animRot>
                                        <p:animRot by="-240000">
                                          <p:cBhvr>
                                            <p:cTn id="27" dur="200" fill="hold">
                                              <p:stCondLst>
                                                <p:cond delay="200"/>
                                              </p:stCondLst>
                                            </p:cTn>
                                            <p:tgtEl>
                                              <p:spTgt spid="18"/>
                                            </p:tgtEl>
                                            <p:attrNameLst>
                                              <p:attrName>r</p:attrName>
                                            </p:attrNameLst>
                                          </p:cBhvr>
                                        </p:animRot>
                                        <p:animRot by="240000">
                                          <p:cBhvr>
                                            <p:cTn id="28" dur="200" fill="hold">
                                              <p:stCondLst>
                                                <p:cond delay="400"/>
                                              </p:stCondLst>
                                            </p:cTn>
                                            <p:tgtEl>
                                              <p:spTgt spid="18"/>
                                            </p:tgtEl>
                                            <p:attrNameLst>
                                              <p:attrName>r</p:attrName>
                                            </p:attrNameLst>
                                          </p:cBhvr>
                                        </p:animRot>
                                        <p:animRot by="-240000">
                                          <p:cBhvr>
                                            <p:cTn id="29" dur="200" fill="hold">
                                              <p:stCondLst>
                                                <p:cond delay="600"/>
                                              </p:stCondLst>
                                            </p:cTn>
                                            <p:tgtEl>
                                              <p:spTgt spid="18"/>
                                            </p:tgtEl>
                                            <p:attrNameLst>
                                              <p:attrName>r</p:attrName>
                                            </p:attrNameLst>
                                          </p:cBhvr>
                                        </p:animRot>
                                        <p:animRot by="120000">
                                          <p:cBhvr>
                                            <p:cTn id="30" dur="200" fill="hold">
                                              <p:stCondLst>
                                                <p:cond delay="800"/>
                                              </p:stCondLst>
                                            </p:cTn>
                                            <p:tgtEl>
                                              <p:spTgt spid="18"/>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53" name="圆角矩形 52"/>
          <p:cNvSpPr/>
          <p:nvPr/>
        </p:nvSpPr>
        <p:spPr>
          <a:xfrm>
            <a:off x="2662834" y="656045"/>
            <a:ext cx="3326101" cy="189919"/>
          </a:xfrm>
          <a:prstGeom prst="roundRect">
            <a:avLst>
              <a:gd name="adj" fmla="val 5000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圆角矩形 55"/>
          <p:cNvSpPr/>
          <p:nvPr/>
        </p:nvSpPr>
        <p:spPr>
          <a:xfrm>
            <a:off x="2662470" y="5010133"/>
            <a:ext cx="3231850" cy="174130"/>
          </a:xfrm>
          <a:prstGeom prst="roundRect">
            <a:avLst>
              <a:gd name="adj" fmla="val 5000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rot="5400000">
            <a:off x="-1261745" y="3648075"/>
            <a:ext cx="4152900"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TWO</a:t>
            </a:r>
            <a:endParaRPr lang="zh-CN" altLang="en-US" sz="11500" dirty="0">
              <a:solidFill>
                <a:srgbClr val="B7A893"/>
              </a:solidFill>
              <a:cs typeface="+mn-ea"/>
              <a:sym typeface="+mn-lt"/>
            </a:endParaRPr>
          </a:p>
        </p:txBody>
      </p:sp>
      <p:sp>
        <p:nvSpPr>
          <p:cNvPr id="28" name="文本框 27"/>
          <p:cNvSpPr txBox="1"/>
          <p:nvPr/>
        </p:nvSpPr>
        <p:spPr>
          <a:xfrm>
            <a:off x="1394052" y="655973"/>
            <a:ext cx="490220" cy="1426142"/>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系统流程</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9636" y="524215"/>
            <a:ext cx="1123843" cy="1527554"/>
          </a:xfrm>
          <a:prstGeom prst="rect">
            <a:avLst/>
          </a:prstGeom>
        </p:spPr>
      </p:pic>
      <p:pic>
        <p:nvPicPr>
          <p:cNvPr id="2" name="图片 1" descr="操作系统实验3合1"/>
          <p:cNvPicPr>
            <a:picLocks noChangeAspect="1"/>
          </p:cNvPicPr>
          <p:nvPr/>
        </p:nvPicPr>
        <p:blipFill>
          <a:blip r:embed="rId2"/>
          <a:stretch>
            <a:fillRect/>
          </a:stretch>
        </p:blipFill>
        <p:spPr>
          <a:xfrm>
            <a:off x="8849995" y="248285"/>
            <a:ext cx="2438400" cy="6361430"/>
          </a:xfrm>
          <a:prstGeom prst="rect">
            <a:avLst/>
          </a:prstGeom>
        </p:spPr>
      </p:pic>
      <p:sp>
        <p:nvSpPr>
          <p:cNvPr id="3" name="文本框 2"/>
          <p:cNvSpPr txBox="1"/>
          <p:nvPr/>
        </p:nvSpPr>
        <p:spPr>
          <a:xfrm>
            <a:off x="8093075" y="1259840"/>
            <a:ext cx="490220" cy="2835910"/>
          </a:xfrm>
          <a:prstGeom prst="rect">
            <a:avLst/>
          </a:prstGeom>
          <a:noFill/>
        </p:spPr>
        <p:txBody>
          <a:bodyPr vert="eaVert" wrap="square" rtlCol="0">
            <a:spAutoFit/>
          </a:bodyPr>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系统整体流程图</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81" name="文本框 80"/>
          <p:cNvSpPr txBox="1"/>
          <p:nvPr/>
        </p:nvSpPr>
        <p:spPr>
          <a:xfrm>
            <a:off x="2662555" y="1345565"/>
            <a:ext cx="4406900" cy="2061210"/>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pPr algn="l"/>
            <a:r>
              <a:rPr lang="zh-CN"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系统主要分为：</a:t>
            </a:r>
            <a:endParaRPr lang="zh-CN"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gn="l"/>
            <a:r>
              <a:rPr lang="zh-CN"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系统初始化，</a:t>
            </a:r>
            <a:endParaRPr lang="zh-CN"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gn="l"/>
            <a:r>
              <a:rPr lang="zh-CN"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系统主循环，</a:t>
            </a:r>
            <a:endParaRPr lang="zh-CN"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gn="l"/>
            <a:r>
              <a:rPr lang="zh-CN"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动态窗口更新三个部分</a:t>
            </a:r>
            <a:endParaRPr lang="zh-CN"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Tree>
  </p:cSld>
  <p:clrMapOvr>
    <a:masterClrMapping/>
  </p:clrMapOvr>
  <p:transition spd="slow"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2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2000">
                                          <p:cBhvr additive="base">
                                            <p:cTn id="7" dur="1000" fill="hold"/>
                                            <p:tgtEl>
                                              <p:spTgt spid="29"/>
                                            </p:tgtEl>
                                            <p:attrNameLst>
                                              <p:attrName>ppt_x</p:attrName>
                                            </p:attrNameLst>
                                          </p:cBhvr>
                                          <p:tavLst>
                                            <p:tav tm="0">
                                              <p:val>
                                                <p:strVal val="#ppt_x"/>
                                              </p:val>
                                            </p:tav>
                                            <p:tav tm="100000">
                                              <p:val>
                                                <p:strVal val="#ppt_x"/>
                                              </p:val>
                                            </p:tav>
                                          </p:tavLst>
                                        </p:anim>
                                        <p:anim calcmode="lin" valueType="num" p14:bounceEnd="82000">
                                          <p:cBhvr additive="base">
                                            <p:cTn id="8"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50000">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14:bounceEnd="50000">
                                          <p:cBhvr additive="base">
                                            <p:cTn id="13"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2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14:bounceEnd="50000">
                                          <p:cBhvr additive="base">
                                            <p:cTn id="17" dur="500" fill="hold"/>
                                            <p:tgtEl>
                                              <p:spTgt spid="27"/>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right)">
                                          <p:cBhvr>
                                            <p:cTn id="23" dur="25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right)">
                                          <p:cBhvr>
                                            <p:cTn id="28"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6" grpId="0" bldLvl="0" animBg="1"/>
          <p:bldP spid="27" grpId="0"/>
          <p:bldP spid="2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right)">
                                          <p:cBhvr>
                                            <p:cTn id="23" dur="25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right)">
                                          <p:cBhvr>
                                            <p:cTn id="28"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6" grpId="0" bldLvl="0" animBg="1"/>
          <p:bldP spid="27" grpId="0"/>
          <p:bldP spid="28"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67" name="圆角矩形 66"/>
          <p:cNvSpPr/>
          <p:nvPr/>
        </p:nvSpPr>
        <p:spPr>
          <a:xfrm>
            <a:off x="8581390" y="1747520"/>
            <a:ext cx="2704465" cy="274320"/>
          </a:xfrm>
          <a:prstGeom prst="roundRect">
            <a:avLst>
              <a:gd name="adj" fmla="val 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endParaRPr lang="zh-CN" altLang="en-US" dirty="0">
              <a:cs typeface="+mn-ea"/>
              <a:sym typeface="+mn-lt"/>
            </a:endParaRPr>
          </a:p>
        </p:txBody>
      </p:sp>
      <p:sp>
        <p:nvSpPr>
          <p:cNvPr id="68" name="文本框 67"/>
          <p:cNvSpPr txBox="1"/>
          <p:nvPr/>
        </p:nvSpPr>
        <p:spPr>
          <a:xfrm>
            <a:off x="7297760" y="1739137"/>
            <a:ext cx="995680" cy="337185"/>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zh-CN" altLang="en-US" sz="1600" dirty="0">
                <a:solidFill>
                  <a:schemeClr val="bg2">
                    <a:lumMod val="25000"/>
                  </a:schemeClr>
                </a:solidFill>
                <a:ea typeface="宋体" panose="02010600030101010101" pitchFamily="2" charset="-122"/>
                <a:cs typeface="+mn-ea"/>
                <a:sym typeface="+mn-lt"/>
              </a:rPr>
              <a:t>空闲队列</a:t>
            </a:r>
            <a:endParaRPr lang="zh-CN" altLang="en-US" sz="1600" dirty="0">
              <a:solidFill>
                <a:schemeClr val="bg2">
                  <a:lumMod val="25000"/>
                </a:schemeClr>
              </a:solidFill>
              <a:ea typeface="宋体" panose="02010600030101010101" pitchFamily="2" charset="-122"/>
              <a:cs typeface="+mn-ea"/>
              <a:sym typeface="+mn-lt"/>
            </a:endParaRPr>
          </a:p>
        </p:txBody>
      </p:sp>
      <p:sp>
        <p:nvSpPr>
          <p:cNvPr id="71" name="圆角矩形 70"/>
          <p:cNvSpPr/>
          <p:nvPr/>
        </p:nvSpPr>
        <p:spPr>
          <a:xfrm>
            <a:off x="8581360" y="2687430"/>
            <a:ext cx="2703880" cy="274146"/>
          </a:xfrm>
          <a:prstGeom prst="roundRect">
            <a:avLst>
              <a:gd name="adj" fmla="val 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endParaRPr lang="zh-CN" altLang="en-US" dirty="0">
              <a:cs typeface="+mn-ea"/>
              <a:sym typeface="+mn-lt"/>
            </a:endParaRPr>
          </a:p>
        </p:txBody>
      </p:sp>
      <p:sp>
        <p:nvSpPr>
          <p:cNvPr id="72" name="文本框 71"/>
          <p:cNvSpPr txBox="1"/>
          <p:nvPr/>
        </p:nvSpPr>
        <p:spPr>
          <a:xfrm>
            <a:off x="7297760" y="2656950"/>
            <a:ext cx="995680" cy="337185"/>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zh-CN" altLang="en-US" sz="1600" dirty="0">
                <a:solidFill>
                  <a:schemeClr val="bg2">
                    <a:lumMod val="25000"/>
                  </a:schemeClr>
                </a:solidFill>
                <a:ea typeface="宋体" panose="02010600030101010101" pitchFamily="2" charset="-122"/>
                <a:cs typeface="+mn-ea"/>
                <a:sym typeface="+mn-lt"/>
              </a:rPr>
              <a:t>就绪队列</a:t>
            </a:r>
            <a:endParaRPr lang="zh-CN" altLang="en-US" sz="1600" dirty="0">
              <a:solidFill>
                <a:schemeClr val="bg2">
                  <a:lumMod val="25000"/>
                </a:schemeClr>
              </a:solidFill>
              <a:ea typeface="宋体" panose="02010600030101010101" pitchFamily="2" charset="-122"/>
              <a:cs typeface="+mn-ea"/>
              <a:sym typeface="+mn-lt"/>
            </a:endParaRPr>
          </a:p>
        </p:txBody>
      </p:sp>
      <p:sp>
        <p:nvSpPr>
          <p:cNvPr id="75" name="圆角矩形 74"/>
          <p:cNvSpPr/>
          <p:nvPr/>
        </p:nvSpPr>
        <p:spPr>
          <a:xfrm>
            <a:off x="8581390" y="3554095"/>
            <a:ext cx="2704465" cy="274320"/>
          </a:xfrm>
          <a:prstGeom prst="roundRect">
            <a:avLst>
              <a:gd name="adj" fmla="val 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zh-CN" altLang="en-US" dirty="0">
                <a:cs typeface="+mn-ea"/>
                <a:sym typeface="+mn-lt"/>
              </a:rPr>
              <a:t>只允许一个进程进入</a:t>
            </a:r>
            <a:endParaRPr lang="zh-CN" altLang="en-US" dirty="0">
              <a:cs typeface="+mn-ea"/>
              <a:sym typeface="+mn-lt"/>
            </a:endParaRPr>
          </a:p>
        </p:txBody>
      </p:sp>
      <p:sp>
        <p:nvSpPr>
          <p:cNvPr id="76" name="文本框 75"/>
          <p:cNvSpPr txBox="1"/>
          <p:nvPr/>
        </p:nvSpPr>
        <p:spPr>
          <a:xfrm>
            <a:off x="7297760" y="3566473"/>
            <a:ext cx="995680" cy="337185"/>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zh-CN" altLang="en-US" sz="1600" dirty="0">
                <a:solidFill>
                  <a:schemeClr val="bg2">
                    <a:lumMod val="25000"/>
                  </a:schemeClr>
                </a:solidFill>
                <a:ea typeface="宋体" panose="02010600030101010101" pitchFamily="2" charset="-122"/>
                <a:cs typeface="+mn-ea"/>
                <a:sym typeface="+mn-lt"/>
              </a:rPr>
              <a:t>运行队列</a:t>
            </a:r>
            <a:endParaRPr lang="zh-CN" altLang="en-US" sz="1600" dirty="0">
              <a:solidFill>
                <a:schemeClr val="bg2">
                  <a:lumMod val="25000"/>
                </a:schemeClr>
              </a:solidFill>
              <a:ea typeface="宋体" panose="02010600030101010101" pitchFamily="2" charset="-122"/>
              <a:cs typeface="+mn-ea"/>
              <a:sym typeface="+mn-lt"/>
            </a:endParaRPr>
          </a:p>
        </p:txBody>
      </p:sp>
      <p:sp>
        <p:nvSpPr>
          <p:cNvPr id="79" name="圆角矩形 78"/>
          <p:cNvSpPr/>
          <p:nvPr/>
        </p:nvSpPr>
        <p:spPr>
          <a:xfrm>
            <a:off x="8581390" y="4420870"/>
            <a:ext cx="2713355" cy="274320"/>
          </a:xfrm>
          <a:prstGeom prst="roundRect">
            <a:avLst>
              <a:gd name="adj" fmla="val 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endParaRPr lang="zh-CN" altLang="en-US" dirty="0">
              <a:cs typeface="+mn-ea"/>
              <a:sym typeface="+mn-lt"/>
            </a:endParaRPr>
          </a:p>
        </p:txBody>
      </p:sp>
      <p:sp>
        <p:nvSpPr>
          <p:cNvPr id="80" name="文本框 79"/>
          <p:cNvSpPr txBox="1"/>
          <p:nvPr/>
        </p:nvSpPr>
        <p:spPr>
          <a:xfrm>
            <a:off x="7297760" y="4421153"/>
            <a:ext cx="995680" cy="337185"/>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zh-CN" altLang="en-US" sz="1600" dirty="0">
                <a:solidFill>
                  <a:schemeClr val="bg2">
                    <a:lumMod val="25000"/>
                  </a:schemeClr>
                </a:solidFill>
                <a:ea typeface="宋体" panose="02010600030101010101" pitchFamily="2" charset="-122"/>
                <a:cs typeface="+mn-ea"/>
                <a:sym typeface="+mn-lt"/>
              </a:rPr>
              <a:t>阻塞队列</a:t>
            </a:r>
            <a:endParaRPr lang="zh-CN" altLang="en-US" sz="1600" dirty="0">
              <a:solidFill>
                <a:schemeClr val="bg2">
                  <a:lumMod val="25000"/>
                </a:schemeClr>
              </a:solidFill>
              <a:ea typeface="宋体" panose="02010600030101010101" pitchFamily="2" charset="-122"/>
              <a:cs typeface="+mn-ea"/>
              <a:sym typeface="+mn-lt"/>
            </a:endParaRPr>
          </a:p>
        </p:txBody>
      </p:sp>
      <p:sp>
        <p:nvSpPr>
          <p:cNvPr id="81" name="文本框 80"/>
          <p:cNvSpPr txBox="1"/>
          <p:nvPr/>
        </p:nvSpPr>
        <p:spPr>
          <a:xfrm>
            <a:off x="2461260" y="1068705"/>
            <a:ext cx="4406900" cy="3784600"/>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pPr algn="l"/>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创建的</a:t>
            </a:r>
            <a:r>
              <a:rPr lang="en-US" alt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4</a:t>
            </a:r>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个队列具备的功能分别为：</a:t>
            </a:r>
            <a:endPar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gn="l"/>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空闲队列：用于储存微系统所产生的全部进程</a:t>
            </a:r>
            <a:endPar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gn="l"/>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就绪队列：当空闲队列中的进程到达进程的到达时间时进程就会进入到就绪队列</a:t>
            </a:r>
            <a:endPar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gn="l"/>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运行队列：用于运行进程，当就绪队列不为空时便会取出优先级最高的进程进入到此队列</a:t>
            </a:r>
            <a:endPar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gn="l"/>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阻塞队列：当银行家算法无法通过进程资源分配或者发生进程抢占时进程便会进入阻塞队列里面</a:t>
            </a:r>
            <a:endPar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82" name="文本框 81"/>
          <p:cNvSpPr txBox="1"/>
          <p:nvPr/>
        </p:nvSpPr>
        <p:spPr>
          <a:xfrm>
            <a:off x="8483176" y="912358"/>
            <a:ext cx="2175510" cy="398780"/>
          </a:xfrm>
          <a:prstGeom prst="rect">
            <a:avLst/>
          </a:prstGeom>
          <a:noFill/>
        </p:spPr>
        <p:txBody>
          <a:bodyPr wrap="none" rtlCol="0">
            <a:spAutoFit/>
          </a:bodyPr>
          <a:lstStyle>
            <a:defPPr>
              <a:defRPr lang="zh-CN"/>
            </a:defPPr>
            <a:lvl1pPr algn="ctr">
              <a:defRPr sz="3200">
                <a:solidFill>
                  <a:schemeClr val="tx1">
                    <a:lumMod val="65000"/>
                    <a:lumOff val="35000"/>
                  </a:schemeClr>
                </a:solidFill>
              </a:defRPr>
            </a:lvl1pPr>
          </a:lstStyle>
          <a:p>
            <a:pPr algn="l"/>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创建四个</a:t>
            </a:r>
            <a:r>
              <a:rPr lang="en-US" alt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PCB</a:t>
            </a:r>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队列</a:t>
            </a:r>
            <a:endPar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27" name="文本框 26"/>
          <p:cNvSpPr txBox="1"/>
          <p:nvPr/>
        </p:nvSpPr>
        <p:spPr>
          <a:xfrm rot="5400000">
            <a:off x="-1211580" y="3597910"/>
            <a:ext cx="4053205"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TWO</a:t>
            </a:r>
            <a:endParaRPr lang="zh-CN" altLang="en-US" sz="11500" dirty="0">
              <a:solidFill>
                <a:srgbClr val="B7A893"/>
              </a:solidFill>
              <a:cs typeface="+mn-ea"/>
              <a:sym typeface="+mn-lt"/>
            </a:endParaRPr>
          </a:p>
        </p:txBody>
      </p:sp>
      <p:sp>
        <p:nvSpPr>
          <p:cNvPr id="28" name="文本框 27"/>
          <p:cNvSpPr txBox="1"/>
          <p:nvPr/>
        </p:nvSpPr>
        <p:spPr>
          <a:xfrm>
            <a:off x="1394052" y="655973"/>
            <a:ext cx="490220" cy="1426142"/>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系统流程</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9636" y="524215"/>
            <a:ext cx="1123843" cy="1527554"/>
          </a:xfrm>
          <a:prstGeom prst="rect">
            <a:avLst/>
          </a:prstGeom>
        </p:spPr>
      </p:pic>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316773" flipH="1">
            <a:off x="2095813" y="4979329"/>
            <a:ext cx="4496670" cy="6279664"/>
          </a:xfrm>
          <a:prstGeom prst="rect">
            <a:avLst/>
          </a:prstGeom>
        </p:spPr>
      </p:pic>
    </p:spTree>
  </p:cSld>
  <p:clrMapOvr>
    <a:masterClrMapping/>
  </p:clrMapOvr>
  <p:transition spd="med" advTm="300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2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2000">
                                          <p:cBhvr additive="base">
                                            <p:cTn id="7" dur="1000" fill="hold"/>
                                            <p:tgtEl>
                                              <p:spTgt spid="29"/>
                                            </p:tgtEl>
                                            <p:attrNameLst>
                                              <p:attrName>ppt_x</p:attrName>
                                            </p:attrNameLst>
                                          </p:cBhvr>
                                          <p:tavLst>
                                            <p:tav tm="0">
                                              <p:val>
                                                <p:strVal val="#ppt_x"/>
                                              </p:val>
                                            </p:tav>
                                            <p:tav tm="100000">
                                              <p:val>
                                                <p:strVal val="#ppt_x"/>
                                              </p:val>
                                            </p:tav>
                                          </p:tavLst>
                                        </p:anim>
                                        <p:anim calcmode="lin" valueType="num" p14:bounceEnd="82000">
                                          <p:cBhvr additive="base">
                                            <p:cTn id="8"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50000">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14:bounceEnd="50000">
                                          <p:cBhvr additive="base">
                                            <p:cTn id="13"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2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14:bounceEnd="50000">
                                          <p:cBhvr additive="base">
                                            <p:cTn id="17" dur="500" fill="hold"/>
                                            <p:tgtEl>
                                              <p:spTgt spid="27"/>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14:presetBounceEnd="80000">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14:bounceEnd="80000">
                                          <p:cBhvr additive="base">
                                            <p:cTn id="23" dur="1000" fill="hold"/>
                                            <p:tgtEl>
                                              <p:spTgt spid="30"/>
                                            </p:tgtEl>
                                            <p:attrNameLst>
                                              <p:attrName>ppt_x</p:attrName>
                                            </p:attrNameLst>
                                          </p:cBhvr>
                                          <p:tavLst>
                                            <p:tav tm="0">
                                              <p:val>
                                                <p:strVal val="1+#ppt_w/2"/>
                                              </p:val>
                                            </p:tav>
                                            <p:tav tm="100000">
                                              <p:val>
                                                <p:strVal val="#ppt_x"/>
                                              </p:val>
                                            </p:tav>
                                          </p:tavLst>
                                        </p:anim>
                                        <p:anim calcmode="lin" valueType="num" p14:bounceEnd="80000">
                                          <p:cBhvr additive="base">
                                            <p:cTn id="24" dur="10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14:presetBounceEnd="50000">
                                      <p:stCondLst>
                                        <p:cond delay="0"/>
                                      </p:stCondLst>
                                      <p:childTnLst>
                                        <p:set>
                                          <p:cBhvr>
                                            <p:cTn id="28" dur="1" fill="hold">
                                              <p:stCondLst>
                                                <p:cond delay="0"/>
                                              </p:stCondLst>
                                            </p:cTn>
                                            <p:tgtEl>
                                              <p:spTgt spid="81"/>
                                            </p:tgtEl>
                                            <p:attrNameLst>
                                              <p:attrName>style.visibility</p:attrName>
                                            </p:attrNameLst>
                                          </p:cBhvr>
                                          <p:to>
                                            <p:strVal val="visible"/>
                                          </p:to>
                                        </p:set>
                                        <p:anim calcmode="lin" valueType="num" p14:bounceEnd="50000">
                                          <p:cBhvr additive="base">
                                            <p:cTn id="29" dur="500" fill="hold"/>
                                            <p:tgtEl>
                                              <p:spTgt spid="81"/>
                                            </p:tgtEl>
                                            <p:attrNameLst>
                                              <p:attrName>ppt_x</p:attrName>
                                            </p:attrNameLst>
                                          </p:cBhvr>
                                          <p:tavLst>
                                            <p:tav tm="0">
                                              <p:val>
                                                <p:strVal val="#ppt_x"/>
                                              </p:val>
                                            </p:tav>
                                            <p:tav tm="100000">
                                              <p:val>
                                                <p:strVal val="#ppt_x"/>
                                              </p:val>
                                            </p:tav>
                                          </p:tavLst>
                                        </p:anim>
                                        <p:anim calcmode="lin" valueType="num" p14:bounceEnd="50000">
                                          <p:cBhvr additive="base">
                                            <p:cTn id="3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14:presetBounceEnd="50000">
                                      <p:stCondLst>
                                        <p:cond delay="0"/>
                                      </p:stCondLst>
                                      <p:childTnLst>
                                        <p:set>
                                          <p:cBhvr>
                                            <p:cTn id="34" dur="1" fill="hold">
                                              <p:stCondLst>
                                                <p:cond delay="0"/>
                                              </p:stCondLst>
                                            </p:cTn>
                                            <p:tgtEl>
                                              <p:spTgt spid="82"/>
                                            </p:tgtEl>
                                            <p:attrNameLst>
                                              <p:attrName>style.visibility</p:attrName>
                                            </p:attrNameLst>
                                          </p:cBhvr>
                                          <p:to>
                                            <p:strVal val="visible"/>
                                          </p:to>
                                        </p:set>
                                        <p:anim calcmode="lin" valueType="num" p14:bounceEnd="50000">
                                          <p:cBhvr additive="base">
                                            <p:cTn id="35" dur="500" fill="hold"/>
                                            <p:tgtEl>
                                              <p:spTgt spid="82"/>
                                            </p:tgtEl>
                                            <p:attrNameLst>
                                              <p:attrName>ppt_x</p:attrName>
                                            </p:attrNameLst>
                                          </p:cBhvr>
                                          <p:tavLst>
                                            <p:tav tm="0">
                                              <p:val>
                                                <p:strVal val="#ppt_x"/>
                                              </p:val>
                                            </p:tav>
                                            <p:tav tm="100000">
                                              <p:val>
                                                <p:strVal val="#ppt_x"/>
                                              </p:val>
                                            </p:tav>
                                          </p:tavLst>
                                        </p:anim>
                                        <p:anim calcmode="lin" valueType="num" p14:bounceEnd="50000">
                                          <p:cBhvr additive="base">
                                            <p:cTn id="36"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14:presetBounceEnd="50000">
                                      <p:stCondLst>
                                        <p:cond delay="0"/>
                                      </p:stCondLst>
                                      <p:childTnLst>
                                        <p:set>
                                          <p:cBhvr>
                                            <p:cTn id="40" dur="1" fill="hold">
                                              <p:stCondLst>
                                                <p:cond delay="0"/>
                                              </p:stCondLst>
                                            </p:cTn>
                                            <p:tgtEl>
                                              <p:spTgt spid="68"/>
                                            </p:tgtEl>
                                            <p:attrNameLst>
                                              <p:attrName>style.visibility</p:attrName>
                                            </p:attrNameLst>
                                          </p:cBhvr>
                                          <p:to>
                                            <p:strVal val="visible"/>
                                          </p:to>
                                        </p:set>
                                        <p:anim calcmode="lin" valueType="num" p14:bounceEnd="50000">
                                          <p:cBhvr additive="base">
                                            <p:cTn id="41" dur="500" fill="hold"/>
                                            <p:tgtEl>
                                              <p:spTgt spid="68"/>
                                            </p:tgtEl>
                                            <p:attrNameLst>
                                              <p:attrName>ppt_x</p:attrName>
                                            </p:attrNameLst>
                                          </p:cBhvr>
                                          <p:tavLst>
                                            <p:tav tm="0">
                                              <p:val>
                                                <p:strVal val="#ppt_x"/>
                                              </p:val>
                                            </p:tav>
                                            <p:tav tm="100000">
                                              <p:val>
                                                <p:strVal val="#ppt_x"/>
                                              </p:val>
                                            </p:tav>
                                          </p:tavLst>
                                        </p:anim>
                                        <p:anim calcmode="lin" valueType="num" p14:bounceEnd="50000">
                                          <p:cBhvr additive="base">
                                            <p:cTn id="4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wipe(left)">
                                          <p:cBhvr>
                                            <p:cTn id="47" dur="25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14:presetBounceEnd="50000">
                                      <p:stCondLst>
                                        <p:cond delay="0"/>
                                      </p:stCondLst>
                                      <p:childTnLst>
                                        <p:set>
                                          <p:cBhvr>
                                            <p:cTn id="51" dur="1" fill="hold">
                                              <p:stCondLst>
                                                <p:cond delay="0"/>
                                              </p:stCondLst>
                                            </p:cTn>
                                            <p:tgtEl>
                                              <p:spTgt spid="72"/>
                                            </p:tgtEl>
                                            <p:attrNameLst>
                                              <p:attrName>style.visibility</p:attrName>
                                            </p:attrNameLst>
                                          </p:cBhvr>
                                          <p:to>
                                            <p:strVal val="visible"/>
                                          </p:to>
                                        </p:set>
                                        <p:anim calcmode="lin" valueType="num" p14:bounceEnd="50000">
                                          <p:cBhvr additive="base">
                                            <p:cTn id="52" dur="500" fill="hold"/>
                                            <p:tgtEl>
                                              <p:spTgt spid="72"/>
                                            </p:tgtEl>
                                            <p:attrNameLst>
                                              <p:attrName>ppt_x</p:attrName>
                                            </p:attrNameLst>
                                          </p:cBhvr>
                                          <p:tavLst>
                                            <p:tav tm="0">
                                              <p:val>
                                                <p:strVal val="#ppt_x"/>
                                              </p:val>
                                            </p:tav>
                                            <p:tav tm="100000">
                                              <p:val>
                                                <p:strVal val="#ppt_x"/>
                                              </p:val>
                                            </p:tav>
                                          </p:tavLst>
                                        </p:anim>
                                        <p:anim calcmode="lin" valueType="num" p14:bounceEnd="50000">
                                          <p:cBhvr additive="base">
                                            <p:cTn id="5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wipe(left)">
                                          <p:cBhvr>
                                            <p:cTn id="58" dur="250"/>
                                            <p:tgtEl>
                                              <p:spTgt spid="7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14:presetBounceEnd="50000">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14:bounceEnd="50000">
                                          <p:cBhvr additive="base">
                                            <p:cTn id="63" dur="500" fill="hold"/>
                                            <p:tgtEl>
                                              <p:spTgt spid="76"/>
                                            </p:tgtEl>
                                            <p:attrNameLst>
                                              <p:attrName>ppt_x</p:attrName>
                                            </p:attrNameLst>
                                          </p:cBhvr>
                                          <p:tavLst>
                                            <p:tav tm="0">
                                              <p:val>
                                                <p:strVal val="#ppt_x"/>
                                              </p:val>
                                            </p:tav>
                                            <p:tav tm="100000">
                                              <p:val>
                                                <p:strVal val="#ppt_x"/>
                                              </p:val>
                                            </p:tav>
                                          </p:tavLst>
                                        </p:anim>
                                        <p:anim calcmode="lin" valueType="num" p14:bounceEnd="50000">
                                          <p:cBhvr additive="base">
                                            <p:cTn id="6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wipe(left)">
                                          <p:cBhvr>
                                            <p:cTn id="69" dur="250"/>
                                            <p:tgtEl>
                                              <p:spTgt spid="75"/>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14:presetBounceEnd="50000">
                                      <p:stCondLst>
                                        <p:cond delay="0"/>
                                      </p:stCondLst>
                                      <p:childTnLst>
                                        <p:set>
                                          <p:cBhvr>
                                            <p:cTn id="73" dur="1" fill="hold">
                                              <p:stCondLst>
                                                <p:cond delay="0"/>
                                              </p:stCondLst>
                                            </p:cTn>
                                            <p:tgtEl>
                                              <p:spTgt spid="80"/>
                                            </p:tgtEl>
                                            <p:attrNameLst>
                                              <p:attrName>style.visibility</p:attrName>
                                            </p:attrNameLst>
                                          </p:cBhvr>
                                          <p:to>
                                            <p:strVal val="visible"/>
                                          </p:to>
                                        </p:set>
                                        <p:anim calcmode="lin" valueType="num" p14:bounceEnd="50000">
                                          <p:cBhvr additive="base">
                                            <p:cTn id="74" dur="500" fill="hold"/>
                                            <p:tgtEl>
                                              <p:spTgt spid="80"/>
                                            </p:tgtEl>
                                            <p:attrNameLst>
                                              <p:attrName>ppt_x</p:attrName>
                                            </p:attrNameLst>
                                          </p:cBhvr>
                                          <p:tavLst>
                                            <p:tav tm="0">
                                              <p:val>
                                                <p:strVal val="#ppt_x"/>
                                              </p:val>
                                            </p:tav>
                                            <p:tav tm="100000">
                                              <p:val>
                                                <p:strVal val="#ppt_x"/>
                                              </p:val>
                                            </p:tav>
                                          </p:tavLst>
                                        </p:anim>
                                        <p:anim calcmode="lin" valueType="num" p14:bounceEnd="50000">
                                          <p:cBhvr additive="base">
                                            <p:cTn id="7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79"/>
                                            </p:tgtEl>
                                            <p:attrNameLst>
                                              <p:attrName>style.visibility</p:attrName>
                                            </p:attrNameLst>
                                          </p:cBhvr>
                                          <p:to>
                                            <p:strVal val="visible"/>
                                          </p:to>
                                        </p:set>
                                        <p:animEffect transition="in" filter="wipe(left)">
                                          <p:cBhvr>
                                            <p:cTn id="80"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ldLvl="0" animBg="1"/>
          <p:bldP spid="68" grpId="0"/>
          <p:bldP spid="71" grpId="0" bldLvl="0" animBg="1"/>
          <p:bldP spid="72" grpId="0"/>
          <p:bldP spid="75" grpId="0" bldLvl="0" animBg="1"/>
          <p:bldP spid="76" grpId="0"/>
          <p:bldP spid="79" grpId="0" bldLvl="0" animBg="1"/>
          <p:bldP spid="80" grpId="0"/>
          <p:bldP spid="81" grpId="0"/>
          <p:bldP spid="82" grpId="0"/>
          <p:bldP spid="27" grpId="0"/>
          <p:bldP spid="2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1000" fill="hold"/>
                                            <p:tgtEl>
                                              <p:spTgt spid="30"/>
                                            </p:tgtEl>
                                            <p:attrNameLst>
                                              <p:attrName>ppt_x</p:attrName>
                                            </p:attrNameLst>
                                          </p:cBhvr>
                                          <p:tavLst>
                                            <p:tav tm="0">
                                              <p:val>
                                                <p:strVal val="1+#ppt_w/2"/>
                                              </p:val>
                                            </p:tav>
                                            <p:tav tm="100000">
                                              <p:val>
                                                <p:strVal val="#ppt_x"/>
                                              </p:val>
                                            </p:tav>
                                          </p:tavLst>
                                        </p:anim>
                                        <p:anim calcmode="lin" valueType="num">
                                          <p:cBhvr additive="base">
                                            <p:cTn id="24" dur="10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1"/>
                                            </p:tgtEl>
                                            <p:attrNameLst>
                                              <p:attrName>style.visibility</p:attrName>
                                            </p:attrNameLst>
                                          </p:cBhvr>
                                          <p:to>
                                            <p:strVal val="visible"/>
                                          </p:to>
                                        </p:set>
                                        <p:anim calcmode="lin" valueType="num">
                                          <p:cBhvr additive="base">
                                            <p:cTn id="29" dur="500" fill="hold"/>
                                            <p:tgtEl>
                                              <p:spTgt spid="81"/>
                                            </p:tgtEl>
                                            <p:attrNameLst>
                                              <p:attrName>ppt_x</p:attrName>
                                            </p:attrNameLst>
                                          </p:cBhvr>
                                          <p:tavLst>
                                            <p:tav tm="0">
                                              <p:val>
                                                <p:strVal val="#ppt_x"/>
                                              </p:val>
                                            </p:tav>
                                            <p:tav tm="100000">
                                              <p:val>
                                                <p:strVal val="#ppt_x"/>
                                              </p:val>
                                            </p:tav>
                                          </p:tavLst>
                                        </p:anim>
                                        <p:anim calcmode="lin" valueType="num">
                                          <p:cBhvr additive="base">
                                            <p:cTn id="3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anim calcmode="lin" valueType="num">
                                          <p:cBhvr additive="base">
                                            <p:cTn id="35" dur="500" fill="hold"/>
                                            <p:tgtEl>
                                              <p:spTgt spid="82"/>
                                            </p:tgtEl>
                                            <p:attrNameLst>
                                              <p:attrName>ppt_x</p:attrName>
                                            </p:attrNameLst>
                                          </p:cBhvr>
                                          <p:tavLst>
                                            <p:tav tm="0">
                                              <p:val>
                                                <p:strVal val="#ppt_x"/>
                                              </p:val>
                                            </p:tav>
                                            <p:tav tm="100000">
                                              <p:val>
                                                <p:strVal val="#ppt_x"/>
                                              </p:val>
                                            </p:tav>
                                          </p:tavLst>
                                        </p:anim>
                                        <p:anim calcmode="lin" valueType="num">
                                          <p:cBhvr additive="base">
                                            <p:cTn id="36"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8"/>
                                            </p:tgtEl>
                                            <p:attrNameLst>
                                              <p:attrName>style.visibility</p:attrName>
                                            </p:attrNameLst>
                                          </p:cBhvr>
                                          <p:to>
                                            <p:strVal val="visible"/>
                                          </p:to>
                                        </p:set>
                                        <p:anim calcmode="lin" valueType="num">
                                          <p:cBhvr additive="base">
                                            <p:cTn id="41" dur="500" fill="hold"/>
                                            <p:tgtEl>
                                              <p:spTgt spid="68"/>
                                            </p:tgtEl>
                                            <p:attrNameLst>
                                              <p:attrName>ppt_x</p:attrName>
                                            </p:attrNameLst>
                                          </p:cBhvr>
                                          <p:tavLst>
                                            <p:tav tm="0">
                                              <p:val>
                                                <p:strVal val="#ppt_x"/>
                                              </p:val>
                                            </p:tav>
                                            <p:tav tm="100000">
                                              <p:val>
                                                <p:strVal val="#ppt_x"/>
                                              </p:val>
                                            </p:tav>
                                          </p:tavLst>
                                        </p:anim>
                                        <p:anim calcmode="lin" valueType="num">
                                          <p:cBhvr additive="base">
                                            <p:cTn id="4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wipe(left)">
                                          <p:cBhvr>
                                            <p:cTn id="47" dur="25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72"/>
                                            </p:tgtEl>
                                            <p:attrNameLst>
                                              <p:attrName>style.visibility</p:attrName>
                                            </p:attrNameLst>
                                          </p:cBhvr>
                                          <p:to>
                                            <p:strVal val="visible"/>
                                          </p:to>
                                        </p:set>
                                        <p:anim calcmode="lin" valueType="num">
                                          <p:cBhvr additive="base">
                                            <p:cTn id="52" dur="500" fill="hold"/>
                                            <p:tgtEl>
                                              <p:spTgt spid="72"/>
                                            </p:tgtEl>
                                            <p:attrNameLst>
                                              <p:attrName>ppt_x</p:attrName>
                                            </p:attrNameLst>
                                          </p:cBhvr>
                                          <p:tavLst>
                                            <p:tav tm="0">
                                              <p:val>
                                                <p:strVal val="#ppt_x"/>
                                              </p:val>
                                            </p:tav>
                                            <p:tav tm="100000">
                                              <p:val>
                                                <p:strVal val="#ppt_x"/>
                                              </p:val>
                                            </p:tav>
                                          </p:tavLst>
                                        </p:anim>
                                        <p:anim calcmode="lin" valueType="num">
                                          <p:cBhvr additive="base">
                                            <p:cTn id="5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wipe(left)">
                                          <p:cBhvr>
                                            <p:cTn id="58" dur="250"/>
                                            <p:tgtEl>
                                              <p:spTgt spid="7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additive="base">
                                            <p:cTn id="63" dur="500" fill="hold"/>
                                            <p:tgtEl>
                                              <p:spTgt spid="76"/>
                                            </p:tgtEl>
                                            <p:attrNameLst>
                                              <p:attrName>ppt_x</p:attrName>
                                            </p:attrNameLst>
                                          </p:cBhvr>
                                          <p:tavLst>
                                            <p:tav tm="0">
                                              <p:val>
                                                <p:strVal val="#ppt_x"/>
                                              </p:val>
                                            </p:tav>
                                            <p:tav tm="100000">
                                              <p:val>
                                                <p:strVal val="#ppt_x"/>
                                              </p:val>
                                            </p:tav>
                                          </p:tavLst>
                                        </p:anim>
                                        <p:anim calcmode="lin" valueType="num">
                                          <p:cBhvr additive="base">
                                            <p:cTn id="6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wipe(left)">
                                          <p:cBhvr>
                                            <p:cTn id="69" dur="250"/>
                                            <p:tgtEl>
                                              <p:spTgt spid="75"/>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80"/>
                                            </p:tgtEl>
                                            <p:attrNameLst>
                                              <p:attrName>style.visibility</p:attrName>
                                            </p:attrNameLst>
                                          </p:cBhvr>
                                          <p:to>
                                            <p:strVal val="visible"/>
                                          </p:to>
                                        </p:set>
                                        <p:anim calcmode="lin" valueType="num">
                                          <p:cBhvr additive="base">
                                            <p:cTn id="74" dur="500" fill="hold"/>
                                            <p:tgtEl>
                                              <p:spTgt spid="80"/>
                                            </p:tgtEl>
                                            <p:attrNameLst>
                                              <p:attrName>ppt_x</p:attrName>
                                            </p:attrNameLst>
                                          </p:cBhvr>
                                          <p:tavLst>
                                            <p:tav tm="0">
                                              <p:val>
                                                <p:strVal val="#ppt_x"/>
                                              </p:val>
                                            </p:tav>
                                            <p:tav tm="100000">
                                              <p:val>
                                                <p:strVal val="#ppt_x"/>
                                              </p:val>
                                            </p:tav>
                                          </p:tavLst>
                                        </p:anim>
                                        <p:anim calcmode="lin" valueType="num">
                                          <p:cBhvr additive="base">
                                            <p:cTn id="7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79"/>
                                            </p:tgtEl>
                                            <p:attrNameLst>
                                              <p:attrName>style.visibility</p:attrName>
                                            </p:attrNameLst>
                                          </p:cBhvr>
                                          <p:to>
                                            <p:strVal val="visible"/>
                                          </p:to>
                                        </p:set>
                                        <p:animEffect transition="in" filter="wipe(left)">
                                          <p:cBhvr>
                                            <p:cTn id="80"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ldLvl="0" animBg="1"/>
          <p:bldP spid="68" grpId="0"/>
          <p:bldP spid="71" grpId="0" bldLvl="0" animBg="1"/>
          <p:bldP spid="72" grpId="0"/>
          <p:bldP spid="75" grpId="0" bldLvl="0" animBg="1"/>
          <p:bldP spid="76" grpId="0"/>
          <p:bldP spid="79" grpId="0" bldLvl="0" animBg="1"/>
          <p:bldP spid="80" grpId="0"/>
          <p:bldP spid="81" grpId="0"/>
          <p:bldP spid="82" grpId="0"/>
          <p:bldP spid="27" grpId="0"/>
          <p:bldP spid="2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43" name="文本框 42"/>
          <p:cNvSpPr txBox="1"/>
          <p:nvPr/>
        </p:nvSpPr>
        <p:spPr>
          <a:xfrm>
            <a:off x="3542030" y="4620895"/>
            <a:ext cx="1290320" cy="1134745"/>
          </a:xfrm>
          <a:prstGeom prst="rect">
            <a:avLst/>
          </a:prstGeom>
          <a:noFill/>
        </p:spPr>
        <p:txBody>
          <a:bodyPr vert="eaVert" wrap="square" rtlCol="0">
            <a:spAutoFit/>
          </a:bodyPr>
          <a:lstStyle/>
          <a:p>
            <a:pPr algn="l"/>
            <a:r>
              <a:rPr lang="zh-CN" altLang="en-US"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主要完成内存分配，窗口初始化等操作</a:t>
            </a:r>
            <a:endParaRPr lang="zh-CN" altLang="en-US"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44" name="泪滴形 43"/>
          <p:cNvSpPr/>
          <p:nvPr/>
        </p:nvSpPr>
        <p:spPr>
          <a:xfrm rot="8100000">
            <a:off x="3518680" y="1596364"/>
            <a:ext cx="1518946" cy="1509752"/>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3664331" y="1737418"/>
            <a:ext cx="1234146" cy="1226673"/>
          </a:xfrm>
          <a:prstGeom prst="ellipse">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文本框 45"/>
          <p:cNvSpPr txBox="1"/>
          <p:nvPr/>
        </p:nvSpPr>
        <p:spPr>
          <a:xfrm>
            <a:off x="3685011" y="2000547"/>
            <a:ext cx="1192786" cy="368300"/>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r>
              <a:rPr lang="zh-CN" sz="1800" dirty="0">
                <a:solidFill>
                  <a:srgbClr val="E9E1CF"/>
                </a:solidFill>
                <a:ea typeface="宋体" panose="02010600030101010101" pitchFamily="2" charset="-122"/>
                <a:cs typeface="+mn-ea"/>
                <a:sym typeface="+mn-lt"/>
              </a:rPr>
              <a:t>微</a:t>
            </a:r>
            <a:endParaRPr lang="zh-CN" sz="1800" dirty="0">
              <a:solidFill>
                <a:srgbClr val="E9E1CF"/>
              </a:solidFill>
              <a:ea typeface="宋体" panose="02010600030101010101" pitchFamily="2" charset="-122"/>
              <a:cs typeface="+mn-ea"/>
              <a:sym typeface="+mn-lt"/>
            </a:endParaRPr>
          </a:p>
        </p:txBody>
      </p:sp>
      <p:cxnSp>
        <p:nvCxnSpPr>
          <p:cNvPr id="47" name="直接箭头连接符 46"/>
          <p:cNvCxnSpPr/>
          <p:nvPr/>
        </p:nvCxnSpPr>
        <p:spPr>
          <a:xfrm>
            <a:off x="2346866" y="4081690"/>
            <a:ext cx="9564915" cy="0"/>
          </a:xfrm>
          <a:prstGeom prst="straightConnector1">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3422015" y="3863975"/>
            <a:ext cx="1529715" cy="433070"/>
          </a:xfrm>
          <a:prstGeom prst="roundRect">
            <a:avLst>
              <a:gd name="adj" fmla="val 5000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ea typeface="宋体" panose="02010600030101010101" pitchFamily="2" charset="-122"/>
                <a:cs typeface="+mn-ea"/>
                <a:sym typeface="+mn-lt"/>
              </a:rPr>
              <a:t>系统初始化</a:t>
            </a:r>
            <a:endParaRPr lang="zh-CN" altLang="en-US" dirty="0">
              <a:solidFill>
                <a:schemeClr val="bg1"/>
              </a:solidFill>
              <a:ea typeface="宋体" panose="02010600030101010101" pitchFamily="2" charset="-122"/>
              <a:cs typeface="+mn-ea"/>
              <a:sym typeface="+mn-lt"/>
            </a:endParaRPr>
          </a:p>
        </p:txBody>
      </p:sp>
      <p:sp>
        <p:nvSpPr>
          <p:cNvPr id="84" name="泪滴形 83"/>
          <p:cNvSpPr/>
          <p:nvPr/>
        </p:nvSpPr>
        <p:spPr>
          <a:xfrm rot="8100000">
            <a:off x="6434857" y="1596364"/>
            <a:ext cx="1518946" cy="1509752"/>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p:cNvSpPr/>
          <p:nvPr/>
        </p:nvSpPr>
        <p:spPr>
          <a:xfrm>
            <a:off x="6580508" y="1737418"/>
            <a:ext cx="1234146" cy="1226673"/>
          </a:xfrm>
          <a:prstGeom prst="ellipse">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文本框 85"/>
          <p:cNvSpPr txBox="1"/>
          <p:nvPr/>
        </p:nvSpPr>
        <p:spPr>
          <a:xfrm>
            <a:off x="6601188" y="2000547"/>
            <a:ext cx="1192786" cy="368300"/>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r>
              <a:rPr lang="zh-CN" sz="1800" dirty="0">
                <a:solidFill>
                  <a:srgbClr val="E9E1CF"/>
                </a:solidFill>
                <a:ea typeface="宋体" panose="02010600030101010101" pitchFamily="2" charset="-122"/>
                <a:cs typeface="+mn-ea"/>
                <a:sym typeface="+mn-lt"/>
              </a:rPr>
              <a:t>系</a:t>
            </a:r>
            <a:endParaRPr lang="zh-CN" sz="1800" dirty="0">
              <a:solidFill>
                <a:srgbClr val="E9E1CF"/>
              </a:solidFill>
              <a:ea typeface="宋体" panose="02010600030101010101" pitchFamily="2" charset="-122"/>
              <a:cs typeface="+mn-ea"/>
              <a:sym typeface="+mn-lt"/>
            </a:endParaRPr>
          </a:p>
        </p:txBody>
      </p:sp>
      <p:sp>
        <p:nvSpPr>
          <p:cNvPr id="87" name="圆角矩形 86"/>
          <p:cNvSpPr/>
          <p:nvPr/>
        </p:nvSpPr>
        <p:spPr>
          <a:xfrm>
            <a:off x="6441440" y="3863975"/>
            <a:ext cx="1512570" cy="433070"/>
          </a:xfrm>
          <a:prstGeom prst="roundRect">
            <a:avLst>
              <a:gd name="adj" fmla="val 5000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ea typeface="宋体" panose="02010600030101010101" pitchFamily="2" charset="-122"/>
                <a:cs typeface="+mn-ea"/>
                <a:sym typeface="+mn-lt"/>
              </a:rPr>
              <a:t>系统主循环</a:t>
            </a:r>
            <a:endParaRPr lang="zh-CN" altLang="en-US" dirty="0">
              <a:solidFill>
                <a:schemeClr val="bg1"/>
              </a:solidFill>
              <a:ea typeface="宋体" panose="02010600030101010101" pitchFamily="2" charset="-122"/>
              <a:cs typeface="+mn-ea"/>
              <a:sym typeface="+mn-lt"/>
            </a:endParaRPr>
          </a:p>
        </p:txBody>
      </p:sp>
      <p:sp>
        <p:nvSpPr>
          <p:cNvPr id="88" name="泪滴形 87"/>
          <p:cNvSpPr/>
          <p:nvPr/>
        </p:nvSpPr>
        <p:spPr>
          <a:xfrm rot="8100000">
            <a:off x="9347614" y="1596364"/>
            <a:ext cx="1518946" cy="1509752"/>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p:cNvSpPr/>
          <p:nvPr/>
        </p:nvSpPr>
        <p:spPr>
          <a:xfrm>
            <a:off x="9493265" y="1737418"/>
            <a:ext cx="1234146" cy="1226673"/>
          </a:xfrm>
          <a:prstGeom prst="ellipse">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文本框 89"/>
          <p:cNvSpPr txBox="1"/>
          <p:nvPr/>
        </p:nvSpPr>
        <p:spPr>
          <a:xfrm>
            <a:off x="9513945" y="2000547"/>
            <a:ext cx="1192786" cy="368300"/>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r>
              <a:rPr lang="zh-CN" sz="1800" dirty="0">
                <a:solidFill>
                  <a:srgbClr val="E9E1CF"/>
                </a:solidFill>
                <a:ea typeface="宋体" panose="02010600030101010101" pitchFamily="2" charset="-122"/>
                <a:cs typeface="+mn-ea"/>
                <a:sym typeface="+mn-lt"/>
              </a:rPr>
              <a:t>统</a:t>
            </a:r>
            <a:endParaRPr lang="zh-CN" sz="1800" dirty="0">
              <a:solidFill>
                <a:srgbClr val="E9E1CF"/>
              </a:solidFill>
              <a:ea typeface="宋体" panose="02010600030101010101" pitchFamily="2" charset="-122"/>
              <a:cs typeface="+mn-ea"/>
              <a:sym typeface="+mn-lt"/>
            </a:endParaRPr>
          </a:p>
        </p:txBody>
      </p:sp>
      <p:sp>
        <p:nvSpPr>
          <p:cNvPr id="91" name="圆角矩形 90"/>
          <p:cNvSpPr/>
          <p:nvPr/>
        </p:nvSpPr>
        <p:spPr>
          <a:xfrm>
            <a:off x="9194165" y="3865245"/>
            <a:ext cx="1807845" cy="433070"/>
          </a:xfrm>
          <a:prstGeom prst="roundRect">
            <a:avLst>
              <a:gd name="adj" fmla="val 5000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ea typeface="宋体" panose="02010600030101010101" pitchFamily="2" charset="-122"/>
                <a:cs typeface="+mn-ea"/>
                <a:sym typeface="+mn-lt"/>
              </a:rPr>
              <a:t>系统结束判断</a:t>
            </a:r>
            <a:endParaRPr lang="zh-CN" altLang="en-US" dirty="0">
              <a:solidFill>
                <a:schemeClr val="bg1"/>
              </a:solidFill>
              <a:ea typeface="宋体" panose="02010600030101010101" pitchFamily="2" charset="-122"/>
              <a:cs typeface="+mn-ea"/>
              <a:sym typeface="+mn-lt"/>
            </a:endParaRPr>
          </a:p>
        </p:txBody>
      </p:sp>
      <p:sp>
        <p:nvSpPr>
          <p:cNvPr id="92" name="文本框 91"/>
          <p:cNvSpPr txBox="1"/>
          <p:nvPr/>
        </p:nvSpPr>
        <p:spPr>
          <a:xfrm>
            <a:off x="6064250" y="4559935"/>
            <a:ext cx="2259965" cy="1256665"/>
          </a:xfrm>
          <a:prstGeom prst="rect">
            <a:avLst/>
          </a:prstGeom>
          <a:noFill/>
        </p:spPr>
        <p:txBody>
          <a:bodyPr vert="eaVert" wrap="square" rtlCol="0">
            <a:spAutoFit/>
          </a:bodyPr>
          <a:lstStyle/>
          <a:p>
            <a:pPr>
              <a:lnSpc>
                <a:spcPct val="150000"/>
              </a:lnSpc>
            </a:pPr>
            <a:r>
              <a:rPr lang="zh-CN" altLang="en-US"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对</a:t>
            </a:r>
            <a:r>
              <a:rPr lang="en-US" altLang="zh-CN"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4</a:t>
            </a:r>
            <a:r>
              <a:rPr lang="zh-CN" altLang="en-US"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个进程队列进行处理，为进程分配资源使其得到运行</a:t>
            </a:r>
            <a:endParaRPr lang="zh-CN" altLang="en-US"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93" name="文本框 92"/>
          <p:cNvSpPr txBox="1"/>
          <p:nvPr/>
        </p:nvSpPr>
        <p:spPr>
          <a:xfrm>
            <a:off x="8968105" y="4559935"/>
            <a:ext cx="2259965" cy="1370965"/>
          </a:xfrm>
          <a:prstGeom prst="rect">
            <a:avLst/>
          </a:prstGeom>
          <a:noFill/>
        </p:spPr>
        <p:txBody>
          <a:bodyPr vert="eaVert" wrap="square" rtlCol="0">
            <a:spAutoFit/>
          </a:bodyPr>
          <a:lstStyle/>
          <a:p>
            <a:pPr>
              <a:lnSpc>
                <a:spcPct val="150000"/>
              </a:lnSpc>
            </a:pPr>
            <a:r>
              <a:rPr lang="zh-CN" altLang="en-US"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当全部进程运行完成时便释放所有资源程序结束</a:t>
            </a:r>
            <a:endParaRPr lang="zh-CN" altLang="en-US"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24" name="文本框 23"/>
          <p:cNvSpPr txBox="1"/>
          <p:nvPr/>
        </p:nvSpPr>
        <p:spPr>
          <a:xfrm rot="5400000">
            <a:off x="-1257300" y="3643630"/>
            <a:ext cx="4144010"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TWO</a:t>
            </a:r>
            <a:endParaRPr lang="zh-CN" altLang="en-US" sz="11500" dirty="0">
              <a:solidFill>
                <a:srgbClr val="B7A893"/>
              </a:solidFill>
              <a:cs typeface="+mn-ea"/>
              <a:sym typeface="+mn-lt"/>
            </a:endParaRPr>
          </a:p>
        </p:txBody>
      </p:sp>
      <p:sp>
        <p:nvSpPr>
          <p:cNvPr id="25" name="文本框 24"/>
          <p:cNvSpPr txBox="1"/>
          <p:nvPr/>
        </p:nvSpPr>
        <p:spPr>
          <a:xfrm>
            <a:off x="1394052" y="655973"/>
            <a:ext cx="490220" cy="1426142"/>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系统流程</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26" name="图片 2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9636" y="524215"/>
            <a:ext cx="1123843" cy="1527554"/>
          </a:xfrm>
          <a:prstGeom prst="rect">
            <a:avLst/>
          </a:prstGeom>
        </p:spPr>
      </p:pic>
    </p:spTree>
  </p:cSld>
  <p:clrMapOvr>
    <a:masterClrMapping/>
  </p:clrMapOvr>
  <p:transition spd="slow" advTm="3000">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2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82000">
                                          <p:cBhvr additive="base">
                                            <p:cTn id="7" dur="1000" fill="hold"/>
                                            <p:tgtEl>
                                              <p:spTgt spid="26"/>
                                            </p:tgtEl>
                                            <p:attrNameLst>
                                              <p:attrName>ppt_x</p:attrName>
                                            </p:attrNameLst>
                                          </p:cBhvr>
                                          <p:tavLst>
                                            <p:tav tm="0">
                                              <p:val>
                                                <p:strVal val="#ppt_x"/>
                                              </p:val>
                                            </p:tav>
                                            <p:tav tm="100000">
                                              <p:val>
                                                <p:strVal val="#ppt_x"/>
                                              </p:val>
                                            </p:tav>
                                          </p:tavLst>
                                        </p:anim>
                                        <p:anim calcmode="lin" valueType="num" p14:bounceEnd="82000">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50000">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14:bounceEnd="50000">
                                          <p:cBhvr additive="base">
                                            <p:cTn id="13" dur="5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2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14:bounceEnd="50000">
                                          <p:cBhvr additive="base">
                                            <p:cTn id="17"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14:presetBounceEnd="50000">
                                      <p:stCondLst>
                                        <p:cond delay="0"/>
                                      </p:stCondLst>
                                      <p:childTnLst>
                                        <p:set>
                                          <p:cBhvr>
                                            <p:cTn id="27" dur="1" fill="hold">
                                              <p:stCondLst>
                                                <p:cond delay="0"/>
                                              </p:stCondLst>
                                            </p:cTn>
                                            <p:tgtEl>
                                              <p:spTgt spid="83"/>
                                            </p:tgtEl>
                                            <p:attrNameLst>
                                              <p:attrName>style.visibility</p:attrName>
                                            </p:attrNameLst>
                                          </p:cBhvr>
                                          <p:to>
                                            <p:strVal val="visible"/>
                                          </p:to>
                                        </p:set>
                                        <p:anim calcmode="lin" valueType="num" p14:bounceEnd="50000">
                                          <p:cBhvr additive="base">
                                            <p:cTn id="28" dur="500" fill="hold"/>
                                            <p:tgtEl>
                                              <p:spTgt spid="83"/>
                                            </p:tgtEl>
                                            <p:attrNameLst>
                                              <p:attrName>ppt_x</p:attrName>
                                            </p:attrNameLst>
                                          </p:cBhvr>
                                          <p:tavLst>
                                            <p:tav tm="0">
                                              <p:val>
                                                <p:strVal val="0-#ppt_w/2"/>
                                              </p:val>
                                            </p:tav>
                                            <p:tav tm="100000">
                                              <p:val>
                                                <p:strVal val="#ppt_x"/>
                                              </p:val>
                                            </p:tav>
                                          </p:tavLst>
                                        </p:anim>
                                        <p:anim calcmode="lin" valueType="num" p14:bounceEnd="50000">
                                          <p:cBhvr additive="base">
                                            <p:cTn id="29" dur="500" fill="hold"/>
                                            <p:tgtEl>
                                              <p:spTgt spid="83"/>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14:presetBounceEnd="50000">
                                      <p:stCondLst>
                                        <p:cond delay="0"/>
                                      </p:stCondLst>
                                      <p:childTnLst>
                                        <p:set>
                                          <p:cBhvr>
                                            <p:cTn id="31" dur="1" fill="hold">
                                              <p:stCondLst>
                                                <p:cond delay="0"/>
                                              </p:stCondLst>
                                            </p:cTn>
                                            <p:tgtEl>
                                              <p:spTgt spid="87"/>
                                            </p:tgtEl>
                                            <p:attrNameLst>
                                              <p:attrName>style.visibility</p:attrName>
                                            </p:attrNameLst>
                                          </p:cBhvr>
                                          <p:to>
                                            <p:strVal val="visible"/>
                                          </p:to>
                                        </p:set>
                                        <p:anim calcmode="lin" valueType="num" p14:bounceEnd="50000">
                                          <p:cBhvr additive="base">
                                            <p:cTn id="32" dur="500" fill="hold"/>
                                            <p:tgtEl>
                                              <p:spTgt spid="87"/>
                                            </p:tgtEl>
                                            <p:attrNameLst>
                                              <p:attrName>ppt_x</p:attrName>
                                            </p:attrNameLst>
                                          </p:cBhvr>
                                          <p:tavLst>
                                            <p:tav tm="0">
                                              <p:val>
                                                <p:strVal val="0-#ppt_w/2"/>
                                              </p:val>
                                            </p:tav>
                                            <p:tav tm="100000">
                                              <p:val>
                                                <p:strVal val="#ppt_x"/>
                                              </p:val>
                                            </p:tav>
                                          </p:tavLst>
                                        </p:anim>
                                        <p:anim calcmode="lin" valueType="num" p14:bounceEnd="50000">
                                          <p:cBhvr additive="base">
                                            <p:cTn id="33" dur="500" fill="hold"/>
                                            <p:tgtEl>
                                              <p:spTgt spid="87"/>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14:presetBounceEnd="50000">
                                      <p:stCondLst>
                                        <p:cond delay="0"/>
                                      </p:stCondLst>
                                      <p:childTnLst>
                                        <p:set>
                                          <p:cBhvr>
                                            <p:cTn id="35" dur="1" fill="hold">
                                              <p:stCondLst>
                                                <p:cond delay="0"/>
                                              </p:stCondLst>
                                            </p:cTn>
                                            <p:tgtEl>
                                              <p:spTgt spid="91"/>
                                            </p:tgtEl>
                                            <p:attrNameLst>
                                              <p:attrName>style.visibility</p:attrName>
                                            </p:attrNameLst>
                                          </p:cBhvr>
                                          <p:to>
                                            <p:strVal val="visible"/>
                                          </p:to>
                                        </p:set>
                                        <p:anim calcmode="lin" valueType="num" p14:bounceEnd="50000">
                                          <p:cBhvr additive="base">
                                            <p:cTn id="36" dur="500" fill="hold"/>
                                            <p:tgtEl>
                                              <p:spTgt spid="91"/>
                                            </p:tgtEl>
                                            <p:attrNameLst>
                                              <p:attrName>ppt_x</p:attrName>
                                            </p:attrNameLst>
                                          </p:cBhvr>
                                          <p:tavLst>
                                            <p:tav tm="0">
                                              <p:val>
                                                <p:strVal val="0-#ppt_w/2"/>
                                              </p:val>
                                            </p:tav>
                                            <p:tav tm="100000">
                                              <p:val>
                                                <p:strVal val="#ppt_x"/>
                                              </p:val>
                                            </p:tav>
                                          </p:tavLst>
                                        </p:anim>
                                        <p:anim calcmode="lin" valueType="num" p14:bounceEnd="50000">
                                          <p:cBhvr additive="base">
                                            <p:cTn id="37" dur="5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1000"/>
                                            <p:tgtEl>
                                              <p:spTgt spid="84"/>
                                            </p:tgtEl>
                                          </p:cBhvr>
                                        </p:animEffect>
                                        <p:anim calcmode="lin" valueType="num">
                                          <p:cBhvr>
                                            <p:cTn id="48" dur="1000" fill="hold"/>
                                            <p:tgtEl>
                                              <p:spTgt spid="84"/>
                                            </p:tgtEl>
                                            <p:attrNameLst>
                                              <p:attrName>ppt_x</p:attrName>
                                            </p:attrNameLst>
                                          </p:cBhvr>
                                          <p:tavLst>
                                            <p:tav tm="0">
                                              <p:val>
                                                <p:strVal val="#ppt_x"/>
                                              </p:val>
                                            </p:tav>
                                            <p:tav tm="100000">
                                              <p:val>
                                                <p:strVal val="#ppt_x"/>
                                              </p:val>
                                            </p:tav>
                                          </p:tavLst>
                                        </p:anim>
                                        <p:anim calcmode="lin" valueType="num">
                                          <p:cBhvr>
                                            <p:cTn id="49" dur="1000" fill="hold"/>
                                            <p:tgtEl>
                                              <p:spTgt spid="8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1000"/>
                                            <p:tgtEl>
                                              <p:spTgt spid="88"/>
                                            </p:tgtEl>
                                          </p:cBhvr>
                                        </p:animEffect>
                                        <p:anim calcmode="lin" valueType="num">
                                          <p:cBhvr>
                                            <p:cTn id="53" dur="1000" fill="hold"/>
                                            <p:tgtEl>
                                              <p:spTgt spid="88"/>
                                            </p:tgtEl>
                                            <p:attrNameLst>
                                              <p:attrName>ppt_x</p:attrName>
                                            </p:attrNameLst>
                                          </p:cBhvr>
                                          <p:tavLst>
                                            <p:tav tm="0">
                                              <p:val>
                                                <p:strVal val="#ppt_x"/>
                                              </p:val>
                                            </p:tav>
                                            <p:tav tm="100000">
                                              <p:val>
                                                <p:strVal val="#ppt_x"/>
                                              </p:val>
                                            </p:tav>
                                          </p:tavLst>
                                        </p:anim>
                                        <p:anim calcmode="lin" valueType="num">
                                          <p:cBhvr>
                                            <p:cTn id="5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fltVal val="0"/>
                                              </p:val>
                                            </p:tav>
                                            <p:tav tm="100000">
                                              <p:val>
                                                <p:strVal val="#ppt_w"/>
                                              </p:val>
                                            </p:tav>
                                          </p:tavLst>
                                        </p:anim>
                                        <p:anim calcmode="lin" valueType="num">
                                          <p:cBhvr>
                                            <p:cTn id="60" dur="500" fill="hold"/>
                                            <p:tgtEl>
                                              <p:spTgt spid="45"/>
                                            </p:tgtEl>
                                            <p:attrNameLst>
                                              <p:attrName>ppt_h</p:attrName>
                                            </p:attrNameLst>
                                          </p:cBhvr>
                                          <p:tavLst>
                                            <p:tav tm="0">
                                              <p:val>
                                                <p:fltVal val="0"/>
                                              </p:val>
                                            </p:tav>
                                            <p:tav tm="100000">
                                              <p:val>
                                                <p:strVal val="#ppt_h"/>
                                              </p:val>
                                            </p:tav>
                                          </p:tavLst>
                                        </p:anim>
                                        <p:animEffect transition="in" filter="fade">
                                          <p:cBhvr>
                                            <p:cTn id="61" dur="500"/>
                                            <p:tgtEl>
                                              <p:spTgt spid="45"/>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Effect transition="in" filter="fade">
                                          <p:cBhvr>
                                            <p:cTn id="66" dur="500"/>
                                            <p:tgtEl>
                                              <p:spTgt spid="46"/>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p:cTn id="69" dur="500" fill="hold"/>
                                            <p:tgtEl>
                                              <p:spTgt spid="85"/>
                                            </p:tgtEl>
                                            <p:attrNameLst>
                                              <p:attrName>ppt_w</p:attrName>
                                            </p:attrNameLst>
                                          </p:cBhvr>
                                          <p:tavLst>
                                            <p:tav tm="0">
                                              <p:val>
                                                <p:fltVal val="0"/>
                                              </p:val>
                                            </p:tav>
                                            <p:tav tm="100000">
                                              <p:val>
                                                <p:strVal val="#ppt_w"/>
                                              </p:val>
                                            </p:tav>
                                          </p:tavLst>
                                        </p:anim>
                                        <p:anim calcmode="lin" valueType="num">
                                          <p:cBhvr>
                                            <p:cTn id="70" dur="500" fill="hold"/>
                                            <p:tgtEl>
                                              <p:spTgt spid="85"/>
                                            </p:tgtEl>
                                            <p:attrNameLst>
                                              <p:attrName>ppt_h</p:attrName>
                                            </p:attrNameLst>
                                          </p:cBhvr>
                                          <p:tavLst>
                                            <p:tav tm="0">
                                              <p:val>
                                                <p:fltVal val="0"/>
                                              </p:val>
                                            </p:tav>
                                            <p:tav tm="100000">
                                              <p:val>
                                                <p:strVal val="#ppt_h"/>
                                              </p:val>
                                            </p:tav>
                                          </p:tavLst>
                                        </p:anim>
                                        <p:animEffect transition="in" filter="fade">
                                          <p:cBhvr>
                                            <p:cTn id="71" dur="500"/>
                                            <p:tgtEl>
                                              <p:spTgt spid="8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 calcmode="lin" valueType="num">
                                          <p:cBhvr>
                                            <p:cTn id="74" dur="500" fill="hold"/>
                                            <p:tgtEl>
                                              <p:spTgt spid="86"/>
                                            </p:tgtEl>
                                            <p:attrNameLst>
                                              <p:attrName>ppt_w</p:attrName>
                                            </p:attrNameLst>
                                          </p:cBhvr>
                                          <p:tavLst>
                                            <p:tav tm="0">
                                              <p:val>
                                                <p:fltVal val="0"/>
                                              </p:val>
                                            </p:tav>
                                            <p:tav tm="100000">
                                              <p:val>
                                                <p:strVal val="#ppt_w"/>
                                              </p:val>
                                            </p:tav>
                                          </p:tavLst>
                                        </p:anim>
                                        <p:anim calcmode="lin" valueType="num">
                                          <p:cBhvr>
                                            <p:cTn id="75" dur="500" fill="hold"/>
                                            <p:tgtEl>
                                              <p:spTgt spid="86"/>
                                            </p:tgtEl>
                                            <p:attrNameLst>
                                              <p:attrName>ppt_h</p:attrName>
                                            </p:attrNameLst>
                                          </p:cBhvr>
                                          <p:tavLst>
                                            <p:tav tm="0">
                                              <p:val>
                                                <p:fltVal val="0"/>
                                              </p:val>
                                            </p:tav>
                                            <p:tav tm="100000">
                                              <p:val>
                                                <p:strVal val="#ppt_h"/>
                                              </p:val>
                                            </p:tav>
                                          </p:tavLst>
                                        </p:anim>
                                        <p:animEffect transition="in" filter="fade">
                                          <p:cBhvr>
                                            <p:cTn id="76" dur="500"/>
                                            <p:tgtEl>
                                              <p:spTgt spid="86"/>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anim calcmode="lin" valueType="num">
                                          <p:cBhvr>
                                            <p:cTn id="79" dur="500" fill="hold"/>
                                            <p:tgtEl>
                                              <p:spTgt spid="89"/>
                                            </p:tgtEl>
                                            <p:attrNameLst>
                                              <p:attrName>ppt_w</p:attrName>
                                            </p:attrNameLst>
                                          </p:cBhvr>
                                          <p:tavLst>
                                            <p:tav tm="0">
                                              <p:val>
                                                <p:fltVal val="0"/>
                                              </p:val>
                                            </p:tav>
                                            <p:tav tm="100000">
                                              <p:val>
                                                <p:strVal val="#ppt_w"/>
                                              </p:val>
                                            </p:tav>
                                          </p:tavLst>
                                        </p:anim>
                                        <p:anim calcmode="lin" valueType="num">
                                          <p:cBhvr>
                                            <p:cTn id="80" dur="500" fill="hold"/>
                                            <p:tgtEl>
                                              <p:spTgt spid="89"/>
                                            </p:tgtEl>
                                            <p:attrNameLst>
                                              <p:attrName>ppt_h</p:attrName>
                                            </p:attrNameLst>
                                          </p:cBhvr>
                                          <p:tavLst>
                                            <p:tav tm="0">
                                              <p:val>
                                                <p:fltVal val="0"/>
                                              </p:val>
                                            </p:tav>
                                            <p:tav tm="100000">
                                              <p:val>
                                                <p:strVal val="#ppt_h"/>
                                              </p:val>
                                            </p:tav>
                                          </p:tavLst>
                                        </p:anim>
                                        <p:animEffect transition="in" filter="fade">
                                          <p:cBhvr>
                                            <p:cTn id="81" dur="500"/>
                                            <p:tgtEl>
                                              <p:spTgt spid="8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90"/>
                                            </p:tgtEl>
                                            <p:attrNameLst>
                                              <p:attrName>style.visibility</p:attrName>
                                            </p:attrNameLst>
                                          </p:cBhvr>
                                          <p:to>
                                            <p:strVal val="visible"/>
                                          </p:to>
                                        </p:set>
                                        <p:anim calcmode="lin" valueType="num">
                                          <p:cBhvr>
                                            <p:cTn id="84" dur="500" fill="hold"/>
                                            <p:tgtEl>
                                              <p:spTgt spid="90"/>
                                            </p:tgtEl>
                                            <p:attrNameLst>
                                              <p:attrName>ppt_w</p:attrName>
                                            </p:attrNameLst>
                                          </p:cBhvr>
                                          <p:tavLst>
                                            <p:tav tm="0">
                                              <p:val>
                                                <p:fltVal val="0"/>
                                              </p:val>
                                            </p:tav>
                                            <p:tav tm="100000">
                                              <p:val>
                                                <p:strVal val="#ppt_w"/>
                                              </p:val>
                                            </p:tav>
                                          </p:tavLst>
                                        </p:anim>
                                        <p:anim calcmode="lin" valueType="num">
                                          <p:cBhvr>
                                            <p:cTn id="85" dur="500" fill="hold"/>
                                            <p:tgtEl>
                                              <p:spTgt spid="90"/>
                                            </p:tgtEl>
                                            <p:attrNameLst>
                                              <p:attrName>ppt_h</p:attrName>
                                            </p:attrNameLst>
                                          </p:cBhvr>
                                          <p:tavLst>
                                            <p:tav tm="0">
                                              <p:val>
                                                <p:fltVal val="0"/>
                                              </p:val>
                                            </p:tav>
                                            <p:tav tm="100000">
                                              <p:val>
                                                <p:strVal val="#ppt_h"/>
                                              </p:val>
                                            </p:tav>
                                          </p:tavLst>
                                        </p:anim>
                                        <p:animEffect transition="in" filter="fade">
                                          <p:cBhvr>
                                            <p:cTn id="86" dur="500"/>
                                            <p:tgtEl>
                                              <p:spTgt spid="90"/>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14:presetBounceEnd="50000">
                                      <p:stCondLst>
                                        <p:cond delay="0"/>
                                      </p:stCondLst>
                                      <p:childTnLst>
                                        <p:set>
                                          <p:cBhvr>
                                            <p:cTn id="90" dur="1" fill="hold">
                                              <p:stCondLst>
                                                <p:cond delay="0"/>
                                              </p:stCondLst>
                                            </p:cTn>
                                            <p:tgtEl>
                                              <p:spTgt spid="43"/>
                                            </p:tgtEl>
                                            <p:attrNameLst>
                                              <p:attrName>style.visibility</p:attrName>
                                            </p:attrNameLst>
                                          </p:cBhvr>
                                          <p:to>
                                            <p:strVal val="visible"/>
                                          </p:to>
                                        </p:set>
                                        <p:anim calcmode="lin" valueType="num" p14:bounceEnd="50000">
                                          <p:cBhvr additive="base">
                                            <p:cTn id="91" dur="500" fill="hold"/>
                                            <p:tgtEl>
                                              <p:spTgt spid="43"/>
                                            </p:tgtEl>
                                            <p:attrNameLst>
                                              <p:attrName>ppt_x</p:attrName>
                                            </p:attrNameLst>
                                          </p:cBhvr>
                                          <p:tavLst>
                                            <p:tav tm="0">
                                              <p:val>
                                                <p:strVal val="#ppt_x"/>
                                              </p:val>
                                            </p:tav>
                                            <p:tav tm="100000">
                                              <p:val>
                                                <p:strVal val="#ppt_x"/>
                                              </p:val>
                                            </p:tav>
                                          </p:tavLst>
                                        </p:anim>
                                        <p:anim calcmode="lin" valueType="num" p14:bounceEnd="50000">
                                          <p:cBhvr additive="base">
                                            <p:cTn id="92" dur="500" fill="hold"/>
                                            <p:tgtEl>
                                              <p:spTgt spid="4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14:presetBounceEnd="50000">
                                      <p:stCondLst>
                                        <p:cond delay="0"/>
                                      </p:stCondLst>
                                      <p:childTnLst>
                                        <p:set>
                                          <p:cBhvr>
                                            <p:cTn id="94" dur="1" fill="hold">
                                              <p:stCondLst>
                                                <p:cond delay="0"/>
                                              </p:stCondLst>
                                            </p:cTn>
                                            <p:tgtEl>
                                              <p:spTgt spid="92"/>
                                            </p:tgtEl>
                                            <p:attrNameLst>
                                              <p:attrName>style.visibility</p:attrName>
                                            </p:attrNameLst>
                                          </p:cBhvr>
                                          <p:to>
                                            <p:strVal val="visible"/>
                                          </p:to>
                                        </p:set>
                                        <p:anim calcmode="lin" valueType="num" p14:bounceEnd="50000">
                                          <p:cBhvr additive="base">
                                            <p:cTn id="95" dur="500" fill="hold"/>
                                            <p:tgtEl>
                                              <p:spTgt spid="92"/>
                                            </p:tgtEl>
                                            <p:attrNameLst>
                                              <p:attrName>ppt_x</p:attrName>
                                            </p:attrNameLst>
                                          </p:cBhvr>
                                          <p:tavLst>
                                            <p:tav tm="0">
                                              <p:val>
                                                <p:strVal val="#ppt_x"/>
                                              </p:val>
                                            </p:tav>
                                            <p:tav tm="100000">
                                              <p:val>
                                                <p:strVal val="#ppt_x"/>
                                              </p:val>
                                            </p:tav>
                                          </p:tavLst>
                                        </p:anim>
                                        <p:anim calcmode="lin" valueType="num" p14:bounceEnd="50000">
                                          <p:cBhvr additive="base">
                                            <p:cTn id="96" dur="500" fill="hold"/>
                                            <p:tgtEl>
                                              <p:spTgt spid="9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14:presetBounceEnd="50000">
                                      <p:stCondLst>
                                        <p:cond delay="0"/>
                                      </p:stCondLst>
                                      <p:childTnLst>
                                        <p:set>
                                          <p:cBhvr>
                                            <p:cTn id="98" dur="1" fill="hold">
                                              <p:stCondLst>
                                                <p:cond delay="0"/>
                                              </p:stCondLst>
                                            </p:cTn>
                                            <p:tgtEl>
                                              <p:spTgt spid="93"/>
                                            </p:tgtEl>
                                            <p:attrNameLst>
                                              <p:attrName>style.visibility</p:attrName>
                                            </p:attrNameLst>
                                          </p:cBhvr>
                                          <p:to>
                                            <p:strVal val="visible"/>
                                          </p:to>
                                        </p:set>
                                        <p:anim calcmode="lin" valueType="num" p14:bounceEnd="50000">
                                          <p:cBhvr additive="base">
                                            <p:cTn id="99" dur="500" fill="hold"/>
                                            <p:tgtEl>
                                              <p:spTgt spid="93"/>
                                            </p:tgtEl>
                                            <p:attrNameLst>
                                              <p:attrName>ppt_x</p:attrName>
                                            </p:attrNameLst>
                                          </p:cBhvr>
                                          <p:tavLst>
                                            <p:tav tm="0">
                                              <p:val>
                                                <p:strVal val="#ppt_x"/>
                                              </p:val>
                                            </p:tav>
                                            <p:tav tm="100000">
                                              <p:val>
                                                <p:strVal val="#ppt_x"/>
                                              </p:val>
                                            </p:tav>
                                          </p:tavLst>
                                        </p:anim>
                                        <p:anim calcmode="lin" valueType="num" p14:bounceEnd="50000">
                                          <p:cBhvr additive="base">
                                            <p:cTn id="10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animBg="1"/>
          <p:bldP spid="46" grpId="0"/>
          <p:bldP spid="83" grpId="0" bldLvl="0" animBg="1"/>
          <p:bldP spid="84" grpId="0" animBg="1"/>
          <p:bldP spid="85" grpId="0" animBg="1"/>
          <p:bldP spid="86" grpId="0"/>
          <p:bldP spid="87" grpId="0" bldLvl="0" animBg="1"/>
          <p:bldP spid="88" grpId="0" animBg="1"/>
          <p:bldP spid="89" grpId="0" animBg="1"/>
          <p:bldP spid="90" grpId="0"/>
          <p:bldP spid="91" grpId="0" bldLvl="0" animBg="1"/>
          <p:bldP spid="92" grpId="0"/>
          <p:bldP spid="93" grpId="0"/>
          <p:bldP spid="24" grpId="0"/>
          <p:bldP spid="2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83"/>
                                            </p:tgtEl>
                                            <p:attrNameLst>
                                              <p:attrName>style.visibility</p:attrName>
                                            </p:attrNameLst>
                                          </p:cBhvr>
                                          <p:to>
                                            <p:strVal val="visible"/>
                                          </p:to>
                                        </p:set>
                                        <p:anim calcmode="lin" valueType="num">
                                          <p:cBhvr additive="base">
                                            <p:cTn id="28" dur="500" fill="hold"/>
                                            <p:tgtEl>
                                              <p:spTgt spid="83"/>
                                            </p:tgtEl>
                                            <p:attrNameLst>
                                              <p:attrName>ppt_x</p:attrName>
                                            </p:attrNameLst>
                                          </p:cBhvr>
                                          <p:tavLst>
                                            <p:tav tm="0">
                                              <p:val>
                                                <p:strVal val="0-#ppt_w/2"/>
                                              </p:val>
                                            </p:tav>
                                            <p:tav tm="100000">
                                              <p:val>
                                                <p:strVal val="#ppt_x"/>
                                              </p:val>
                                            </p:tav>
                                          </p:tavLst>
                                        </p:anim>
                                        <p:anim calcmode="lin" valueType="num">
                                          <p:cBhvr additive="base">
                                            <p:cTn id="29" dur="500" fill="hold"/>
                                            <p:tgtEl>
                                              <p:spTgt spid="83"/>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87"/>
                                            </p:tgtEl>
                                            <p:attrNameLst>
                                              <p:attrName>style.visibility</p:attrName>
                                            </p:attrNameLst>
                                          </p:cBhvr>
                                          <p:to>
                                            <p:strVal val="visible"/>
                                          </p:to>
                                        </p:set>
                                        <p:anim calcmode="lin" valueType="num">
                                          <p:cBhvr additive="base">
                                            <p:cTn id="32" dur="500" fill="hold"/>
                                            <p:tgtEl>
                                              <p:spTgt spid="87"/>
                                            </p:tgtEl>
                                            <p:attrNameLst>
                                              <p:attrName>ppt_x</p:attrName>
                                            </p:attrNameLst>
                                          </p:cBhvr>
                                          <p:tavLst>
                                            <p:tav tm="0">
                                              <p:val>
                                                <p:strVal val="0-#ppt_w/2"/>
                                              </p:val>
                                            </p:tav>
                                            <p:tav tm="100000">
                                              <p:val>
                                                <p:strVal val="#ppt_x"/>
                                              </p:val>
                                            </p:tav>
                                          </p:tavLst>
                                        </p:anim>
                                        <p:anim calcmode="lin" valueType="num">
                                          <p:cBhvr additive="base">
                                            <p:cTn id="33" dur="500" fill="hold"/>
                                            <p:tgtEl>
                                              <p:spTgt spid="87"/>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anim calcmode="lin" valueType="num">
                                          <p:cBhvr additive="base">
                                            <p:cTn id="36" dur="500" fill="hold"/>
                                            <p:tgtEl>
                                              <p:spTgt spid="91"/>
                                            </p:tgtEl>
                                            <p:attrNameLst>
                                              <p:attrName>ppt_x</p:attrName>
                                            </p:attrNameLst>
                                          </p:cBhvr>
                                          <p:tavLst>
                                            <p:tav tm="0">
                                              <p:val>
                                                <p:strVal val="0-#ppt_w/2"/>
                                              </p:val>
                                            </p:tav>
                                            <p:tav tm="100000">
                                              <p:val>
                                                <p:strVal val="#ppt_x"/>
                                              </p:val>
                                            </p:tav>
                                          </p:tavLst>
                                        </p:anim>
                                        <p:anim calcmode="lin" valueType="num">
                                          <p:cBhvr additive="base">
                                            <p:cTn id="37" dur="5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1000"/>
                                            <p:tgtEl>
                                              <p:spTgt spid="84"/>
                                            </p:tgtEl>
                                          </p:cBhvr>
                                        </p:animEffect>
                                        <p:anim calcmode="lin" valueType="num">
                                          <p:cBhvr>
                                            <p:cTn id="48" dur="1000" fill="hold"/>
                                            <p:tgtEl>
                                              <p:spTgt spid="84"/>
                                            </p:tgtEl>
                                            <p:attrNameLst>
                                              <p:attrName>ppt_x</p:attrName>
                                            </p:attrNameLst>
                                          </p:cBhvr>
                                          <p:tavLst>
                                            <p:tav tm="0">
                                              <p:val>
                                                <p:strVal val="#ppt_x"/>
                                              </p:val>
                                            </p:tav>
                                            <p:tav tm="100000">
                                              <p:val>
                                                <p:strVal val="#ppt_x"/>
                                              </p:val>
                                            </p:tav>
                                          </p:tavLst>
                                        </p:anim>
                                        <p:anim calcmode="lin" valueType="num">
                                          <p:cBhvr>
                                            <p:cTn id="49" dur="1000" fill="hold"/>
                                            <p:tgtEl>
                                              <p:spTgt spid="8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1000"/>
                                            <p:tgtEl>
                                              <p:spTgt spid="88"/>
                                            </p:tgtEl>
                                          </p:cBhvr>
                                        </p:animEffect>
                                        <p:anim calcmode="lin" valueType="num">
                                          <p:cBhvr>
                                            <p:cTn id="53" dur="1000" fill="hold"/>
                                            <p:tgtEl>
                                              <p:spTgt spid="88"/>
                                            </p:tgtEl>
                                            <p:attrNameLst>
                                              <p:attrName>ppt_x</p:attrName>
                                            </p:attrNameLst>
                                          </p:cBhvr>
                                          <p:tavLst>
                                            <p:tav tm="0">
                                              <p:val>
                                                <p:strVal val="#ppt_x"/>
                                              </p:val>
                                            </p:tav>
                                            <p:tav tm="100000">
                                              <p:val>
                                                <p:strVal val="#ppt_x"/>
                                              </p:val>
                                            </p:tav>
                                          </p:tavLst>
                                        </p:anim>
                                        <p:anim calcmode="lin" valueType="num">
                                          <p:cBhvr>
                                            <p:cTn id="5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fltVal val="0"/>
                                              </p:val>
                                            </p:tav>
                                            <p:tav tm="100000">
                                              <p:val>
                                                <p:strVal val="#ppt_w"/>
                                              </p:val>
                                            </p:tav>
                                          </p:tavLst>
                                        </p:anim>
                                        <p:anim calcmode="lin" valueType="num">
                                          <p:cBhvr>
                                            <p:cTn id="60" dur="500" fill="hold"/>
                                            <p:tgtEl>
                                              <p:spTgt spid="45"/>
                                            </p:tgtEl>
                                            <p:attrNameLst>
                                              <p:attrName>ppt_h</p:attrName>
                                            </p:attrNameLst>
                                          </p:cBhvr>
                                          <p:tavLst>
                                            <p:tav tm="0">
                                              <p:val>
                                                <p:fltVal val="0"/>
                                              </p:val>
                                            </p:tav>
                                            <p:tav tm="100000">
                                              <p:val>
                                                <p:strVal val="#ppt_h"/>
                                              </p:val>
                                            </p:tav>
                                          </p:tavLst>
                                        </p:anim>
                                        <p:animEffect transition="in" filter="fade">
                                          <p:cBhvr>
                                            <p:cTn id="61" dur="500"/>
                                            <p:tgtEl>
                                              <p:spTgt spid="45"/>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Effect transition="in" filter="fade">
                                          <p:cBhvr>
                                            <p:cTn id="66" dur="500"/>
                                            <p:tgtEl>
                                              <p:spTgt spid="46"/>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p:cTn id="69" dur="500" fill="hold"/>
                                            <p:tgtEl>
                                              <p:spTgt spid="85"/>
                                            </p:tgtEl>
                                            <p:attrNameLst>
                                              <p:attrName>ppt_w</p:attrName>
                                            </p:attrNameLst>
                                          </p:cBhvr>
                                          <p:tavLst>
                                            <p:tav tm="0">
                                              <p:val>
                                                <p:fltVal val="0"/>
                                              </p:val>
                                            </p:tav>
                                            <p:tav tm="100000">
                                              <p:val>
                                                <p:strVal val="#ppt_w"/>
                                              </p:val>
                                            </p:tav>
                                          </p:tavLst>
                                        </p:anim>
                                        <p:anim calcmode="lin" valueType="num">
                                          <p:cBhvr>
                                            <p:cTn id="70" dur="500" fill="hold"/>
                                            <p:tgtEl>
                                              <p:spTgt spid="85"/>
                                            </p:tgtEl>
                                            <p:attrNameLst>
                                              <p:attrName>ppt_h</p:attrName>
                                            </p:attrNameLst>
                                          </p:cBhvr>
                                          <p:tavLst>
                                            <p:tav tm="0">
                                              <p:val>
                                                <p:fltVal val="0"/>
                                              </p:val>
                                            </p:tav>
                                            <p:tav tm="100000">
                                              <p:val>
                                                <p:strVal val="#ppt_h"/>
                                              </p:val>
                                            </p:tav>
                                          </p:tavLst>
                                        </p:anim>
                                        <p:animEffect transition="in" filter="fade">
                                          <p:cBhvr>
                                            <p:cTn id="71" dur="500"/>
                                            <p:tgtEl>
                                              <p:spTgt spid="8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 calcmode="lin" valueType="num">
                                          <p:cBhvr>
                                            <p:cTn id="74" dur="500" fill="hold"/>
                                            <p:tgtEl>
                                              <p:spTgt spid="86"/>
                                            </p:tgtEl>
                                            <p:attrNameLst>
                                              <p:attrName>ppt_w</p:attrName>
                                            </p:attrNameLst>
                                          </p:cBhvr>
                                          <p:tavLst>
                                            <p:tav tm="0">
                                              <p:val>
                                                <p:fltVal val="0"/>
                                              </p:val>
                                            </p:tav>
                                            <p:tav tm="100000">
                                              <p:val>
                                                <p:strVal val="#ppt_w"/>
                                              </p:val>
                                            </p:tav>
                                          </p:tavLst>
                                        </p:anim>
                                        <p:anim calcmode="lin" valueType="num">
                                          <p:cBhvr>
                                            <p:cTn id="75" dur="500" fill="hold"/>
                                            <p:tgtEl>
                                              <p:spTgt spid="86"/>
                                            </p:tgtEl>
                                            <p:attrNameLst>
                                              <p:attrName>ppt_h</p:attrName>
                                            </p:attrNameLst>
                                          </p:cBhvr>
                                          <p:tavLst>
                                            <p:tav tm="0">
                                              <p:val>
                                                <p:fltVal val="0"/>
                                              </p:val>
                                            </p:tav>
                                            <p:tav tm="100000">
                                              <p:val>
                                                <p:strVal val="#ppt_h"/>
                                              </p:val>
                                            </p:tav>
                                          </p:tavLst>
                                        </p:anim>
                                        <p:animEffect transition="in" filter="fade">
                                          <p:cBhvr>
                                            <p:cTn id="76" dur="500"/>
                                            <p:tgtEl>
                                              <p:spTgt spid="86"/>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anim calcmode="lin" valueType="num">
                                          <p:cBhvr>
                                            <p:cTn id="79" dur="500" fill="hold"/>
                                            <p:tgtEl>
                                              <p:spTgt spid="89"/>
                                            </p:tgtEl>
                                            <p:attrNameLst>
                                              <p:attrName>ppt_w</p:attrName>
                                            </p:attrNameLst>
                                          </p:cBhvr>
                                          <p:tavLst>
                                            <p:tav tm="0">
                                              <p:val>
                                                <p:fltVal val="0"/>
                                              </p:val>
                                            </p:tav>
                                            <p:tav tm="100000">
                                              <p:val>
                                                <p:strVal val="#ppt_w"/>
                                              </p:val>
                                            </p:tav>
                                          </p:tavLst>
                                        </p:anim>
                                        <p:anim calcmode="lin" valueType="num">
                                          <p:cBhvr>
                                            <p:cTn id="80" dur="500" fill="hold"/>
                                            <p:tgtEl>
                                              <p:spTgt spid="89"/>
                                            </p:tgtEl>
                                            <p:attrNameLst>
                                              <p:attrName>ppt_h</p:attrName>
                                            </p:attrNameLst>
                                          </p:cBhvr>
                                          <p:tavLst>
                                            <p:tav tm="0">
                                              <p:val>
                                                <p:fltVal val="0"/>
                                              </p:val>
                                            </p:tav>
                                            <p:tav tm="100000">
                                              <p:val>
                                                <p:strVal val="#ppt_h"/>
                                              </p:val>
                                            </p:tav>
                                          </p:tavLst>
                                        </p:anim>
                                        <p:animEffect transition="in" filter="fade">
                                          <p:cBhvr>
                                            <p:cTn id="81" dur="500"/>
                                            <p:tgtEl>
                                              <p:spTgt spid="8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90"/>
                                            </p:tgtEl>
                                            <p:attrNameLst>
                                              <p:attrName>style.visibility</p:attrName>
                                            </p:attrNameLst>
                                          </p:cBhvr>
                                          <p:to>
                                            <p:strVal val="visible"/>
                                          </p:to>
                                        </p:set>
                                        <p:anim calcmode="lin" valueType="num">
                                          <p:cBhvr>
                                            <p:cTn id="84" dur="500" fill="hold"/>
                                            <p:tgtEl>
                                              <p:spTgt spid="90"/>
                                            </p:tgtEl>
                                            <p:attrNameLst>
                                              <p:attrName>ppt_w</p:attrName>
                                            </p:attrNameLst>
                                          </p:cBhvr>
                                          <p:tavLst>
                                            <p:tav tm="0">
                                              <p:val>
                                                <p:fltVal val="0"/>
                                              </p:val>
                                            </p:tav>
                                            <p:tav tm="100000">
                                              <p:val>
                                                <p:strVal val="#ppt_w"/>
                                              </p:val>
                                            </p:tav>
                                          </p:tavLst>
                                        </p:anim>
                                        <p:anim calcmode="lin" valueType="num">
                                          <p:cBhvr>
                                            <p:cTn id="85" dur="500" fill="hold"/>
                                            <p:tgtEl>
                                              <p:spTgt spid="90"/>
                                            </p:tgtEl>
                                            <p:attrNameLst>
                                              <p:attrName>ppt_h</p:attrName>
                                            </p:attrNameLst>
                                          </p:cBhvr>
                                          <p:tavLst>
                                            <p:tav tm="0">
                                              <p:val>
                                                <p:fltVal val="0"/>
                                              </p:val>
                                            </p:tav>
                                            <p:tav tm="100000">
                                              <p:val>
                                                <p:strVal val="#ppt_h"/>
                                              </p:val>
                                            </p:tav>
                                          </p:tavLst>
                                        </p:anim>
                                        <p:animEffect transition="in" filter="fade">
                                          <p:cBhvr>
                                            <p:cTn id="86" dur="500"/>
                                            <p:tgtEl>
                                              <p:spTgt spid="90"/>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3"/>
                                            </p:tgtEl>
                                            <p:attrNameLst>
                                              <p:attrName>style.visibility</p:attrName>
                                            </p:attrNameLst>
                                          </p:cBhvr>
                                          <p:to>
                                            <p:strVal val="visible"/>
                                          </p:to>
                                        </p:set>
                                        <p:anim calcmode="lin" valueType="num">
                                          <p:cBhvr additive="base">
                                            <p:cTn id="91" dur="500" fill="hold"/>
                                            <p:tgtEl>
                                              <p:spTgt spid="43"/>
                                            </p:tgtEl>
                                            <p:attrNameLst>
                                              <p:attrName>ppt_x</p:attrName>
                                            </p:attrNameLst>
                                          </p:cBhvr>
                                          <p:tavLst>
                                            <p:tav tm="0">
                                              <p:val>
                                                <p:strVal val="#ppt_x"/>
                                              </p:val>
                                            </p:tav>
                                            <p:tav tm="100000">
                                              <p:val>
                                                <p:strVal val="#ppt_x"/>
                                              </p:val>
                                            </p:tav>
                                          </p:tavLst>
                                        </p:anim>
                                        <p:anim calcmode="lin" valueType="num">
                                          <p:cBhvr additive="base">
                                            <p:cTn id="92" dur="500" fill="hold"/>
                                            <p:tgtEl>
                                              <p:spTgt spid="4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92"/>
                                            </p:tgtEl>
                                            <p:attrNameLst>
                                              <p:attrName>style.visibility</p:attrName>
                                            </p:attrNameLst>
                                          </p:cBhvr>
                                          <p:to>
                                            <p:strVal val="visible"/>
                                          </p:to>
                                        </p:set>
                                        <p:anim calcmode="lin" valueType="num">
                                          <p:cBhvr additive="base">
                                            <p:cTn id="95" dur="500" fill="hold"/>
                                            <p:tgtEl>
                                              <p:spTgt spid="92"/>
                                            </p:tgtEl>
                                            <p:attrNameLst>
                                              <p:attrName>ppt_x</p:attrName>
                                            </p:attrNameLst>
                                          </p:cBhvr>
                                          <p:tavLst>
                                            <p:tav tm="0">
                                              <p:val>
                                                <p:strVal val="#ppt_x"/>
                                              </p:val>
                                            </p:tav>
                                            <p:tav tm="100000">
                                              <p:val>
                                                <p:strVal val="#ppt_x"/>
                                              </p:val>
                                            </p:tav>
                                          </p:tavLst>
                                        </p:anim>
                                        <p:anim calcmode="lin" valueType="num">
                                          <p:cBhvr additive="base">
                                            <p:cTn id="96" dur="500" fill="hold"/>
                                            <p:tgtEl>
                                              <p:spTgt spid="9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93"/>
                                            </p:tgtEl>
                                            <p:attrNameLst>
                                              <p:attrName>style.visibility</p:attrName>
                                            </p:attrNameLst>
                                          </p:cBhvr>
                                          <p:to>
                                            <p:strVal val="visible"/>
                                          </p:to>
                                        </p:set>
                                        <p:anim calcmode="lin" valueType="num">
                                          <p:cBhvr additive="base">
                                            <p:cTn id="99" dur="500" fill="hold"/>
                                            <p:tgtEl>
                                              <p:spTgt spid="93"/>
                                            </p:tgtEl>
                                            <p:attrNameLst>
                                              <p:attrName>ppt_x</p:attrName>
                                            </p:attrNameLst>
                                          </p:cBhvr>
                                          <p:tavLst>
                                            <p:tav tm="0">
                                              <p:val>
                                                <p:strVal val="#ppt_x"/>
                                              </p:val>
                                            </p:tav>
                                            <p:tav tm="100000">
                                              <p:val>
                                                <p:strVal val="#ppt_x"/>
                                              </p:val>
                                            </p:tav>
                                          </p:tavLst>
                                        </p:anim>
                                        <p:anim calcmode="lin" valueType="num">
                                          <p:cBhvr additive="base">
                                            <p:cTn id="10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animBg="1"/>
          <p:bldP spid="46" grpId="0"/>
          <p:bldP spid="83" grpId="0" bldLvl="0" animBg="1"/>
          <p:bldP spid="84" grpId="0" animBg="1"/>
          <p:bldP spid="85" grpId="0" animBg="1"/>
          <p:bldP spid="86" grpId="0"/>
          <p:bldP spid="87" grpId="0" bldLvl="0" animBg="1"/>
          <p:bldP spid="88" grpId="0" animBg="1"/>
          <p:bldP spid="89" grpId="0" animBg="1"/>
          <p:bldP spid="90" grpId="0"/>
          <p:bldP spid="91" grpId="0" bldLvl="0" animBg="1"/>
          <p:bldP spid="92" grpId="0"/>
          <p:bldP spid="93" grpId="0"/>
          <p:bldP spid="24" grpId="0"/>
          <p:bldP spid="2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flipV="1">
            <a:off x="7905002" y="4544758"/>
            <a:ext cx="4286998" cy="3936508"/>
          </a:xfrm>
          <a:prstGeom prst="rect">
            <a:avLst/>
          </a:prstGeom>
        </p:spPr>
      </p:pic>
      <p:sp>
        <p:nvSpPr>
          <p:cNvPr id="21" name="文本框 20"/>
          <p:cNvSpPr txBox="1"/>
          <p:nvPr/>
        </p:nvSpPr>
        <p:spPr>
          <a:xfrm rot="5400000">
            <a:off x="-1322705" y="3709035"/>
            <a:ext cx="4275455"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TWO</a:t>
            </a:r>
            <a:endParaRPr lang="zh-CN" altLang="en-US" sz="11500" dirty="0">
              <a:solidFill>
                <a:srgbClr val="B7A893"/>
              </a:solidFill>
              <a:cs typeface="+mn-ea"/>
              <a:sym typeface="+mn-lt"/>
            </a:endParaRPr>
          </a:p>
        </p:txBody>
      </p:sp>
      <p:sp>
        <p:nvSpPr>
          <p:cNvPr id="22" name="文本框 21"/>
          <p:cNvSpPr txBox="1"/>
          <p:nvPr/>
        </p:nvSpPr>
        <p:spPr>
          <a:xfrm>
            <a:off x="1394052" y="655973"/>
            <a:ext cx="490220" cy="1426142"/>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系统流程</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36" y="524215"/>
            <a:ext cx="1123843" cy="1527554"/>
          </a:xfrm>
          <a:prstGeom prst="rect">
            <a:avLst/>
          </a:prstGeom>
        </p:spPr>
      </p:pic>
      <p:sp>
        <p:nvSpPr>
          <p:cNvPr id="81" name="文本框 80"/>
          <p:cNvSpPr txBox="1"/>
          <p:nvPr/>
        </p:nvSpPr>
        <p:spPr>
          <a:xfrm>
            <a:off x="2484120" y="951230"/>
            <a:ext cx="1737995" cy="1322070"/>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pPr algn="l"/>
            <a:r>
              <a:rPr 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接纳进程：</a:t>
            </a:r>
            <a:endParaRPr 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gn="l"/>
            <a:r>
              <a:rPr 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将进程数据从数据库读入程序中</a:t>
            </a:r>
            <a:endParaRPr 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2" name="图片 1"/>
          <p:cNvPicPr>
            <a:picLocks noChangeAspect="1"/>
          </p:cNvPicPr>
          <p:nvPr/>
        </p:nvPicPr>
        <p:blipFill>
          <a:blip r:embed="rId3"/>
          <a:stretch>
            <a:fillRect/>
          </a:stretch>
        </p:blipFill>
        <p:spPr>
          <a:xfrm>
            <a:off x="4671060" y="655955"/>
            <a:ext cx="6019800" cy="1912620"/>
          </a:xfrm>
          <a:prstGeom prst="rect">
            <a:avLst/>
          </a:prstGeom>
        </p:spPr>
      </p:pic>
      <p:pic>
        <p:nvPicPr>
          <p:cNvPr id="3" name="图片 2"/>
          <p:cNvPicPr>
            <a:picLocks noChangeAspect="1"/>
          </p:cNvPicPr>
          <p:nvPr/>
        </p:nvPicPr>
        <p:blipFill>
          <a:blip r:embed="rId4"/>
          <a:stretch>
            <a:fillRect/>
          </a:stretch>
        </p:blipFill>
        <p:spPr>
          <a:xfrm>
            <a:off x="4873625" y="3229610"/>
            <a:ext cx="2558415" cy="3371850"/>
          </a:xfrm>
          <a:prstGeom prst="rect">
            <a:avLst/>
          </a:prstGeom>
        </p:spPr>
      </p:pic>
      <p:sp>
        <p:nvSpPr>
          <p:cNvPr id="4" name="文本框 3"/>
          <p:cNvSpPr txBox="1"/>
          <p:nvPr/>
        </p:nvSpPr>
        <p:spPr>
          <a:xfrm>
            <a:off x="2228850" y="3778885"/>
            <a:ext cx="1574800" cy="1630045"/>
          </a:xfrm>
          <a:prstGeom prst="rect">
            <a:avLst/>
          </a:prstGeom>
          <a:noFill/>
        </p:spPr>
        <p:txBody>
          <a:bodyPr wrap="square" rtlCol="0">
            <a:spAutoFit/>
          </a:bodyPr>
          <a:lstStyle>
            <a:defPPr>
              <a:defRPr lang="zh-CN"/>
            </a:defPPr>
            <a:lvl1pPr algn="ctr">
              <a:defRPr sz="3200">
                <a:solidFill>
                  <a:schemeClr val="tx1">
                    <a:lumMod val="65000"/>
                    <a:lumOff val="35000"/>
                  </a:schemeClr>
                </a:solidFill>
              </a:defRPr>
            </a:lvl1pPr>
          </a:lstStyle>
          <a:p>
            <a:pPr algn="l"/>
            <a:r>
              <a:rPr 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内存分配：</a:t>
            </a:r>
            <a:endParaRPr 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gn="l"/>
            <a:r>
              <a:rPr lang="en-US" alt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1. </a:t>
            </a:r>
            <a:r>
              <a:rPr 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判断进程是否到达</a:t>
            </a:r>
            <a:endParaRPr 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gn="l"/>
            <a:r>
              <a:rPr lang="en-US" altLang="zh-CN"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2. </a:t>
            </a:r>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判断内存是否足够</a:t>
            </a:r>
            <a:endPar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Tree>
  </p:cSld>
  <p:clrMapOvr>
    <a:masterClrMapping/>
  </p:clrMapOvr>
  <p:transition spd="slow"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2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82000">
                                          <p:cBhvr additive="base">
                                            <p:cTn id="7" dur="1000" fill="hold"/>
                                            <p:tgtEl>
                                              <p:spTgt spid="23"/>
                                            </p:tgtEl>
                                            <p:attrNameLst>
                                              <p:attrName>ppt_x</p:attrName>
                                            </p:attrNameLst>
                                          </p:cBhvr>
                                          <p:tavLst>
                                            <p:tav tm="0">
                                              <p:val>
                                                <p:strVal val="#ppt_x"/>
                                              </p:val>
                                            </p:tav>
                                            <p:tav tm="100000">
                                              <p:val>
                                                <p:strVal val="#ppt_x"/>
                                              </p:val>
                                            </p:tav>
                                          </p:tavLst>
                                        </p:anim>
                                        <p:anim calcmode="lin" valueType="num" p14:bounceEnd="82000">
                                          <p:cBhvr additive="base">
                                            <p:cTn id="8"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50000">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14:bounceEnd="50000">
                                          <p:cBhvr additive="base">
                                            <p:cTn id="13" dur="5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14:bounceEnd="50000">
                                          <p:cBhvr additive="base">
                                            <p:cTn id="17"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14:presetBounceEnd="84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84000">
                                          <p:cBhvr additive="base">
                                            <p:cTn id="23" dur="1000" fill="hold"/>
                                            <p:tgtEl>
                                              <p:spTgt spid="20"/>
                                            </p:tgtEl>
                                            <p:attrNameLst>
                                              <p:attrName>ppt_x</p:attrName>
                                            </p:attrNameLst>
                                          </p:cBhvr>
                                          <p:tavLst>
                                            <p:tav tm="0">
                                              <p:val>
                                                <p:strVal val="#ppt_x"/>
                                              </p:val>
                                            </p:tav>
                                            <p:tav tm="100000">
                                              <p:val>
                                                <p:strVal val="#ppt_x"/>
                                              </p:val>
                                            </p:tav>
                                          </p:tavLst>
                                        </p:anim>
                                        <p:anim calcmode="lin" valueType="num" p14:bounceEnd="84000">
                                          <p:cBhvr additive="base">
                                            <p:cTn id="24"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58" name="文本框 57"/>
          <p:cNvSpPr txBox="1"/>
          <p:nvPr/>
        </p:nvSpPr>
        <p:spPr>
          <a:xfrm rot="5400000">
            <a:off x="-1257300" y="3643630"/>
            <a:ext cx="4144010"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TWO</a:t>
            </a:r>
            <a:endParaRPr lang="zh-CN" altLang="en-US" sz="11500" dirty="0">
              <a:solidFill>
                <a:srgbClr val="B7A893"/>
              </a:solidFill>
              <a:cs typeface="+mn-ea"/>
              <a:sym typeface="+mn-lt"/>
            </a:endParaRPr>
          </a:p>
        </p:txBody>
      </p:sp>
      <p:sp>
        <p:nvSpPr>
          <p:cNvPr id="59" name="文本框 58"/>
          <p:cNvSpPr txBox="1"/>
          <p:nvPr/>
        </p:nvSpPr>
        <p:spPr>
          <a:xfrm>
            <a:off x="1394052" y="655973"/>
            <a:ext cx="490220" cy="1426142"/>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系统流程</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60" name="图片 5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9636" y="524215"/>
            <a:ext cx="1123843" cy="1527554"/>
          </a:xfrm>
          <a:prstGeom prst="rect">
            <a:avLst/>
          </a:prstGeom>
        </p:spPr>
      </p:pic>
      <p:pic>
        <p:nvPicPr>
          <p:cNvPr id="61" name="图片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a:off x="10096762" y="0"/>
            <a:ext cx="2095238" cy="2222222"/>
          </a:xfrm>
          <a:prstGeom prst="rect">
            <a:avLst/>
          </a:prstGeom>
        </p:spPr>
      </p:pic>
      <p:sp>
        <p:nvSpPr>
          <p:cNvPr id="2" name="文本框 1"/>
          <p:cNvSpPr txBox="1"/>
          <p:nvPr/>
        </p:nvSpPr>
        <p:spPr>
          <a:xfrm>
            <a:off x="2226310" y="655955"/>
            <a:ext cx="8173720" cy="1814830"/>
          </a:xfrm>
          <a:prstGeom prst="rect">
            <a:avLst/>
          </a:prstGeom>
          <a:noFill/>
        </p:spPr>
        <p:txBody>
          <a:bodyPr wrap="square" rtlCol="0">
            <a:spAutoFit/>
          </a:bodyPr>
          <a:p>
            <a:r>
              <a:rPr lang="zh-CN" altLang="en-US" sz="2800" dirty="0">
                <a:sym typeface="+mn-ea"/>
              </a:rPr>
              <a:t>没有足够大的空闲区：</a:t>
            </a:r>
            <a:endParaRPr lang="zh-CN" altLang="en-US" sz="2800" dirty="0">
              <a:sym typeface="+mn-ea"/>
            </a:endParaRPr>
          </a:p>
          <a:p>
            <a:endParaRPr lang="zh-CN" altLang="en-US" sz="2800" dirty="0"/>
          </a:p>
          <a:p>
            <a:r>
              <a:rPr lang="zh-CN" altLang="en-US" sz="2800" dirty="0"/>
              <a:t>进行空闲区紧凑，将多块内存块暂时合并为一块供此进程使用</a:t>
            </a:r>
            <a:endParaRPr lang="zh-CN" altLang="en-US" sz="2800" dirty="0"/>
          </a:p>
        </p:txBody>
      </p:sp>
      <p:pic>
        <p:nvPicPr>
          <p:cNvPr id="3" name="图片 2"/>
          <p:cNvPicPr>
            <a:picLocks noChangeAspect="1"/>
          </p:cNvPicPr>
          <p:nvPr/>
        </p:nvPicPr>
        <p:blipFill>
          <a:blip r:embed="rId3"/>
          <a:stretch>
            <a:fillRect/>
          </a:stretch>
        </p:blipFill>
        <p:spPr>
          <a:xfrm>
            <a:off x="3354070" y="2673985"/>
            <a:ext cx="6742430" cy="3709670"/>
          </a:xfrm>
          <a:prstGeom prst="rect">
            <a:avLst/>
          </a:prstGeom>
        </p:spPr>
      </p:pic>
    </p:spTree>
  </p:cSld>
  <p:clrMapOvr>
    <a:masterClrMapping/>
  </p:clrMapOvr>
  <p:transition spd="med" advTm="300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2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82000">
                                          <p:cBhvr additive="base">
                                            <p:cTn id="7" dur="1000" fill="hold"/>
                                            <p:tgtEl>
                                              <p:spTgt spid="60"/>
                                            </p:tgtEl>
                                            <p:attrNameLst>
                                              <p:attrName>ppt_x</p:attrName>
                                            </p:attrNameLst>
                                          </p:cBhvr>
                                          <p:tavLst>
                                            <p:tav tm="0">
                                              <p:val>
                                                <p:strVal val="#ppt_x"/>
                                              </p:val>
                                            </p:tav>
                                            <p:tav tm="100000">
                                              <p:val>
                                                <p:strVal val="#ppt_x"/>
                                              </p:val>
                                            </p:tav>
                                          </p:tavLst>
                                        </p:anim>
                                        <p:anim calcmode="lin" valueType="num" p14:bounceEnd="82000">
                                          <p:cBhvr additive="base">
                                            <p:cTn id="8" dur="10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50000">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14:bounceEnd="50000">
                                          <p:cBhvr additive="base">
                                            <p:cTn id="13" dur="500" fill="hold"/>
                                            <p:tgtEl>
                                              <p:spTgt spid="59"/>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5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14:bounceEnd="50000">
                                          <p:cBhvr additive="base">
                                            <p:cTn id="17" dur="500" fill="hold"/>
                                            <p:tgtEl>
                                              <p:spTgt spid="58"/>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3" fill="hold" nodeType="clickEffect" p14:presetBounceEnd="80000">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14:bounceEnd="80000">
                                          <p:cBhvr additive="base">
                                            <p:cTn id="23" dur="1000" fill="hold"/>
                                            <p:tgtEl>
                                              <p:spTgt spid="61"/>
                                            </p:tgtEl>
                                            <p:attrNameLst>
                                              <p:attrName>ppt_x</p:attrName>
                                            </p:attrNameLst>
                                          </p:cBhvr>
                                          <p:tavLst>
                                            <p:tav tm="0">
                                              <p:val>
                                                <p:strVal val="1+#ppt_w/2"/>
                                              </p:val>
                                            </p:tav>
                                            <p:tav tm="100000">
                                              <p:val>
                                                <p:strVal val="#ppt_x"/>
                                              </p:val>
                                            </p:tav>
                                          </p:tavLst>
                                        </p:anim>
                                        <p:anim calcmode="lin" valueType="num" p14:bounceEnd="80000">
                                          <p:cBhvr additive="base">
                                            <p:cTn id="24" dur="1000" fill="hold"/>
                                            <p:tgtEl>
                                              <p:spTgt spid="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1000" fill="hold"/>
                                            <p:tgtEl>
                                              <p:spTgt spid="60"/>
                                            </p:tgtEl>
                                            <p:attrNameLst>
                                              <p:attrName>ppt_x</p:attrName>
                                            </p:attrNameLst>
                                          </p:cBhvr>
                                          <p:tavLst>
                                            <p:tav tm="0">
                                              <p:val>
                                                <p:strVal val="#ppt_x"/>
                                              </p:val>
                                            </p:tav>
                                            <p:tav tm="100000">
                                              <p:val>
                                                <p:strVal val="#ppt_x"/>
                                              </p:val>
                                            </p:tav>
                                          </p:tavLst>
                                        </p:anim>
                                        <p:anim calcmode="lin" valueType="num">
                                          <p:cBhvr additive="base">
                                            <p:cTn id="8" dur="10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ppt_x"/>
                                              </p:val>
                                            </p:tav>
                                            <p:tav tm="100000">
                                              <p:val>
                                                <p:strVal val="#ppt_x"/>
                                              </p:val>
                                            </p:tav>
                                          </p:tavLst>
                                        </p:anim>
                                        <p:anim calcmode="lin" valueType="num">
                                          <p:cBhvr additive="base">
                                            <p:cTn id="14" dur="500" fill="hold"/>
                                            <p:tgtEl>
                                              <p:spTgt spid="5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fill="hold"/>
                                            <p:tgtEl>
                                              <p:spTgt spid="58"/>
                                            </p:tgtEl>
                                            <p:attrNameLst>
                                              <p:attrName>ppt_x</p:attrName>
                                            </p:attrNameLst>
                                          </p:cBhvr>
                                          <p:tavLst>
                                            <p:tav tm="0">
                                              <p:val>
                                                <p:strVal val="#ppt_x"/>
                                              </p:val>
                                            </p:tav>
                                            <p:tav tm="100000">
                                              <p:val>
                                                <p:strVal val="#ppt_x"/>
                                              </p:val>
                                            </p:tav>
                                          </p:tavLst>
                                        </p:anim>
                                        <p:anim calcmode="lin" valueType="num">
                                          <p:cBhvr additive="base">
                                            <p:cTn id="1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3"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1000" fill="hold"/>
                                            <p:tgtEl>
                                              <p:spTgt spid="61"/>
                                            </p:tgtEl>
                                            <p:attrNameLst>
                                              <p:attrName>ppt_x</p:attrName>
                                            </p:attrNameLst>
                                          </p:cBhvr>
                                          <p:tavLst>
                                            <p:tav tm="0">
                                              <p:val>
                                                <p:strVal val="1+#ppt_w/2"/>
                                              </p:val>
                                            </p:tav>
                                            <p:tav tm="100000">
                                              <p:val>
                                                <p:strVal val="#ppt_x"/>
                                              </p:val>
                                            </p:tav>
                                          </p:tavLst>
                                        </p:anim>
                                        <p:anim calcmode="lin" valueType="num">
                                          <p:cBhvr additive="base">
                                            <p:cTn id="24" dur="1000" fill="hold"/>
                                            <p:tgtEl>
                                              <p:spTgt spid="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9" name="文本框 8"/>
          <p:cNvSpPr txBox="1"/>
          <p:nvPr/>
        </p:nvSpPr>
        <p:spPr>
          <a:xfrm rot="5400000">
            <a:off x="-1739100" y="4330580"/>
            <a:ext cx="6947928" cy="1769715"/>
          </a:xfrm>
          <a:prstGeom prst="rect">
            <a:avLst/>
          </a:prstGeom>
          <a:noFill/>
        </p:spPr>
        <p:txBody>
          <a:bodyPr wrap="square" lIns="0" tIns="0" rIns="0" bIns="0" rtlCol="0">
            <a:spAutoFit/>
          </a:bodyPr>
          <a:lstStyle/>
          <a:p>
            <a:r>
              <a:rPr lang="en-US" altLang="zh-CN" sz="11500" dirty="0">
                <a:solidFill>
                  <a:srgbClr val="B7A893"/>
                </a:solidFill>
                <a:cs typeface="+mn-ea"/>
                <a:sym typeface="+mn-lt"/>
              </a:rPr>
              <a:t>THREE</a:t>
            </a:r>
            <a:endParaRPr lang="zh-CN" altLang="en-US" sz="11500" dirty="0">
              <a:solidFill>
                <a:srgbClr val="B7A893"/>
              </a:solidFill>
              <a:cs typeface="+mn-ea"/>
              <a:sym typeface="+mn-lt"/>
            </a:endParaRPr>
          </a:p>
        </p:txBody>
      </p:sp>
      <p:sp>
        <p:nvSpPr>
          <p:cNvPr id="18" name="文本框 17"/>
          <p:cNvSpPr txBox="1"/>
          <p:nvPr/>
        </p:nvSpPr>
        <p:spPr>
          <a:xfrm>
            <a:off x="5649814" y="1392115"/>
            <a:ext cx="736600" cy="2692401"/>
          </a:xfrm>
          <a:prstGeom prst="rect">
            <a:avLst/>
          </a:prstGeom>
          <a:noFill/>
        </p:spPr>
        <p:txBody>
          <a:bodyPr vert="eaVert" wrap="square" rtlCol="0">
            <a:spAutoFit/>
          </a:bodyPr>
          <a:lstStyle/>
          <a:p>
            <a:pPr algn="r"/>
            <a:r>
              <a:rPr lang="zh-CN" altLang="en-US" sz="36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进程调度</a:t>
            </a:r>
            <a:endParaRPr lang="zh-CN" altLang="en-US" sz="36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0086" y="1741474"/>
            <a:ext cx="1937664" cy="224966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flipV="1">
            <a:off x="8080248" y="2746248"/>
            <a:ext cx="4286996" cy="39365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Tm="3000">
        <p14:flythrough/>
      </p:transition>
    </mc:Choice>
    <mc:Fallback>
      <p:transition spd="slow"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14:presetBounceEnd="8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84000">
                                          <p:cBhvr additive="base">
                                            <p:cTn id="7" dur="1000" fill="hold"/>
                                            <p:tgtEl>
                                              <p:spTgt spid="7"/>
                                            </p:tgtEl>
                                            <p:attrNameLst>
                                              <p:attrName>ppt_x</p:attrName>
                                            </p:attrNameLst>
                                          </p:cBhvr>
                                          <p:tavLst>
                                            <p:tav tm="0">
                                              <p:val>
                                                <p:strVal val="1+#ppt_w/2"/>
                                              </p:val>
                                            </p:tav>
                                            <p:tav tm="100000">
                                              <p:val>
                                                <p:strVal val="#ppt_x"/>
                                              </p:val>
                                            </p:tav>
                                          </p:tavLst>
                                        </p:anim>
                                        <p:anim calcmode="lin" valueType="num" p14:bounceEnd="84000">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80000">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14:bounceEnd="80000">
                                          <p:cBhvr additive="base">
                                            <p:cTn id="13" dur="100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14"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14:presetBounceEnd="5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50000">
                                          <p:cBhvr additive="base">
                                            <p:cTn id="19"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14:presetBounceEnd="50000">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14:bounceEnd="50000">
                                          <p:cBhvr additive="base">
                                            <p:cTn id="25" dur="5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ppt_x"/>
                                              </p:val>
                                            </p:tav>
                                            <p:tav tm="100000">
                                              <p:val>
                                                <p:strVal val="#ppt_x"/>
                                              </p:val>
                                            </p:tav>
                                          </p:tavLst>
                                        </p:anim>
                                        <p:anim calcmode="lin" valueType="num">
                                          <p:cBhvr additive="base">
                                            <p:cTn id="14"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27" name="文本框 26"/>
          <p:cNvSpPr txBox="1"/>
          <p:nvPr/>
        </p:nvSpPr>
        <p:spPr>
          <a:xfrm>
            <a:off x="2404855" y="4866465"/>
            <a:ext cx="1708160" cy="1600042"/>
          </a:xfrm>
          <a:prstGeom prst="rect">
            <a:avLst/>
          </a:prstGeom>
          <a:noFill/>
        </p:spPr>
        <p:txBody>
          <a:bodyPr vert="eaVert" wrap="square" rtlCol="0">
            <a:spAutoFit/>
          </a:bodyPr>
          <a:lstStyle/>
          <a:p>
            <a:pPr>
              <a:lnSpc>
                <a:spcPct val="150000"/>
              </a:lnSpc>
            </a:pPr>
            <a:r>
              <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28" name="文本框 27"/>
          <p:cNvSpPr txBox="1"/>
          <p:nvPr/>
        </p:nvSpPr>
        <p:spPr>
          <a:xfrm>
            <a:off x="5737670" y="4866465"/>
            <a:ext cx="1708160" cy="1600042"/>
          </a:xfrm>
          <a:prstGeom prst="rect">
            <a:avLst/>
          </a:prstGeom>
          <a:noFill/>
        </p:spPr>
        <p:txBody>
          <a:bodyPr vert="eaVert" wrap="square" rtlCol="0">
            <a:spAutoFit/>
          </a:bodyPr>
          <a:lstStyle/>
          <a:p>
            <a:pPr>
              <a:lnSpc>
                <a:spcPct val="150000"/>
              </a:lnSpc>
            </a:pPr>
            <a:r>
              <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29" name="文本框 28"/>
          <p:cNvSpPr txBox="1"/>
          <p:nvPr/>
        </p:nvSpPr>
        <p:spPr>
          <a:xfrm>
            <a:off x="9069536" y="4866465"/>
            <a:ext cx="1708160" cy="1600042"/>
          </a:xfrm>
          <a:prstGeom prst="rect">
            <a:avLst/>
          </a:prstGeom>
          <a:noFill/>
        </p:spPr>
        <p:txBody>
          <a:bodyPr vert="eaVert" wrap="square" rtlCol="0">
            <a:spAutoFit/>
          </a:bodyPr>
          <a:lstStyle/>
          <a:p>
            <a:pPr>
              <a:lnSpc>
                <a:spcPct val="150000"/>
              </a:lnSpc>
            </a:pPr>
            <a:r>
              <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30" name="文本框 29"/>
          <p:cNvSpPr txBox="1"/>
          <p:nvPr/>
        </p:nvSpPr>
        <p:spPr>
          <a:xfrm>
            <a:off x="4113015" y="4883201"/>
            <a:ext cx="461665" cy="1246495"/>
          </a:xfrm>
          <a:prstGeom prst="rect">
            <a:avLst/>
          </a:prstGeom>
          <a:noFill/>
        </p:spPr>
        <p:txBody>
          <a:bodyPr vert="eaVert" wrap="none" rtlCol="0">
            <a:spAutoFit/>
          </a:bodyPr>
          <a:lstStyle>
            <a:defPPr>
              <a:defRPr lang="zh-CN"/>
            </a:defPPr>
            <a:lvl1pPr algn="ctr">
              <a:defRPr sz="3200">
                <a:solidFill>
                  <a:schemeClr val="tx1">
                    <a:lumMod val="65000"/>
                    <a:lumOff val="35000"/>
                  </a:schemeClr>
                </a:solidFill>
              </a:defRPr>
            </a:lvl1pPr>
          </a:lstStyle>
          <a:p>
            <a:pPr algn="l"/>
            <a:r>
              <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我的小标题</a:t>
            </a:r>
            <a:endPar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31" name="文本框 30"/>
          <p:cNvSpPr txBox="1"/>
          <p:nvPr/>
        </p:nvSpPr>
        <p:spPr>
          <a:xfrm>
            <a:off x="7445830" y="4883201"/>
            <a:ext cx="461665" cy="1246495"/>
          </a:xfrm>
          <a:prstGeom prst="rect">
            <a:avLst/>
          </a:prstGeom>
          <a:noFill/>
        </p:spPr>
        <p:txBody>
          <a:bodyPr vert="eaVert" wrap="none" rtlCol="0">
            <a:spAutoFit/>
          </a:bodyPr>
          <a:lstStyle>
            <a:defPPr>
              <a:defRPr lang="zh-CN"/>
            </a:defPPr>
            <a:lvl1pPr algn="ctr">
              <a:defRPr sz="3200">
                <a:solidFill>
                  <a:schemeClr val="tx1">
                    <a:lumMod val="65000"/>
                    <a:lumOff val="35000"/>
                  </a:schemeClr>
                </a:solidFill>
              </a:defRPr>
            </a:lvl1pPr>
          </a:lstStyle>
          <a:p>
            <a:pPr algn="l"/>
            <a:r>
              <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我的小标题</a:t>
            </a:r>
            <a:endPar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32" name="文本框 31"/>
          <p:cNvSpPr txBox="1"/>
          <p:nvPr/>
        </p:nvSpPr>
        <p:spPr>
          <a:xfrm>
            <a:off x="10777696" y="4883201"/>
            <a:ext cx="461665" cy="1246495"/>
          </a:xfrm>
          <a:prstGeom prst="rect">
            <a:avLst/>
          </a:prstGeom>
          <a:noFill/>
        </p:spPr>
        <p:txBody>
          <a:bodyPr vert="eaVert" wrap="none" rtlCol="0">
            <a:spAutoFit/>
          </a:bodyPr>
          <a:lstStyle>
            <a:defPPr>
              <a:defRPr lang="zh-CN"/>
            </a:defPPr>
            <a:lvl1pPr algn="ctr">
              <a:defRPr sz="3200">
                <a:solidFill>
                  <a:schemeClr val="tx1">
                    <a:lumMod val="65000"/>
                    <a:lumOff val="35000"/>
                  </a:schemeClr>
                </a:solidFill>
              </a:defRPr>
            </a:lvl1pPr>
          </a:lstStyle>
          <a:p>
            <a:pPr algn="l"/>
            <a:r>
              <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我的小标题</a:t>
            </a:r>
            <a:endPar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33" name="圆角矩形 32"/>
          <p:cNvSpPr/>
          <p:nvPr/>
        </p:nvSpPr>
        <p:spPr>
          <a:xfrm>
            <a:off x="3118213" y="3587196"/>
            <a:ext cx="865992" cy="865992"/>
          </a:xfrm>
          <a:prstGeom prst="roundRect">
            <a:avLst>
              <a:gd name="adj" fmla="val 5000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圆角矩形 33"/>
          <p:cNvSpPr/>
          <p:nvPr/>
        </p:nvSpPr>
        <p:spPr>
          <a:xfrm>
            <a:off x="6477085" y="3592139"/>
            <a:ext cx="860392" cy="860392"/>
          </a:xfrm>
          <a:prstGeom prst="roundRect">
            <a:avLst>
              <a:gd name="adj" fmla="val 5000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圆角矩形 34"/>
          <p:cNvSpPr/>
          <p:nvPr/>
        </p:nvSpPr>
        <p:spPr>
          <a:xfrm>
            <a:off x="9796475" y="3587128"/>
            <a:ext cx="865180" cy="865178"/>
          </a:xfrm>
          <a:prstGeom prst="roundRect">
            <a:avLst>
              <a:gd name="adj" fmla="val 50000"/>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44" name="对象 43"/>
          <p:cNvGraphicFramePr>
            <a:graphicFrameLocks noChangeAspect="1"/>
          </p:cNvGraphicFramePr>
          <p:nvPr/>
        </p:nvGraphicFramePr>
        <p:xfrm>
          <a:off x="3421687" y="3870030"/>
          <a:ext cx="328946" cy="328946"/>
        </p:xfrm>
        <a:graphic>
          <a:graphicData uri="http://schemas.openxmlformats.org/presentationml/2006/ole">
            <mc:AlternateContent xmlns:mc="http://schemas.openxmlformats.org/markup-compatibility/2006">
              <mc:Choice xmlns:v="urn:schemas-microsoft-com:vml" Requires="v">
                <p:oleObj spid="_x0000_s6769" name="CorelDRAW" r:id="rId1" imgW="714375" imgH="714375" progId="CorelDraw.Graphic.15">
                  <p:embed/>
                </p:oleObj>
              </mc:Choice>
              <mc:Fallback>
                <p:oleObj name="CorelDRAW" r:id="rId1" imgW="714375" imgH="714375" progId="CorelDraw.Graphic.15">
                  <p:embed/>
                  <p:pic>
                    <p:nvPicPr>
                      <p:cNvPr id="0" name="图片 6768"/>
                      <p:cNvPicPr/>
                      <p:nvPr/>
                    </p:nvPicPr>
                    <p:blipFill>
                      <a:blip r:embed="rId2"/>
                      <a:stretch>
                        <a:fillRect/>
                      </a:stretch>
                    </p:blipFill>
                    <p:spPr>
                      <a:xfrm>
                        <a:off x="3421687" y="3870030"/>
                        <a:ext cx="328946" cy="328946"/>
                      </a:xfrm>
                      <a:prstGeom prst="rect">
                        <a:avLst/>
                      </a:prstGeom>
                    </p:spPr>
                  </p:pic>
                </p:oleObj>
              </mc:Fallback>
            </mc:AlternateContent>
          </a:graphicData>
        </a:graphic>
      </p:graphicFrame>
      <p:graphicFrame>
        <p:nvGraphicFramePr>
          <p:cNvPr id="45" name="对象 44"/>
          <p:cNvGraphicFramePr>
            <a:graphicFrameLocks noChangeAspect="1"/>
          </p:cNvGraphicFramePr>
          <p:nvPr/>
        </p:nvGraphicFramePr>
        <p:xfrm>
          <a:off x="6716133" y="3822134"/>
          <a:ext cx="389822" cy="393294"/>
        </p:xfrm>
        <a:graphic>
          <a:graphicData uri="http://schemas.openxmlformats.org/presentationml/2006/ole">
            <mc:AlternateContent xmlns:mc="http://schemas.openxmlformats.org/markup-compatibility/2006">
              <mc:Choice xmlns:v="urn:schemas-microsoft-com:vml" Requires="v">
                <p:oleObj spid="_x0000_s6770" name="CorelDRAW" r:id="rId3" imgW="723900" imgH="723900" progId="CorelDraw.Graphic.15">
                  <p:embed/>
                </p:oleObj>
              </mc:Choice>
              <mc:Fallback>
                <p:oleObj name="CorelDRAW" r:id="rId3" imgW="723900" imgH="723900" progId="CorelDraw.Graphic.15">
                  <p:embed/>
                  <p:pic>
                    <p:nvPicPr>
                      <p:cNvPr id="0" name="图片 6769"/>
                      <p:cNvPicPr/>
                      <p:nvPr/>
                    </p:nvPicPr>
                    <p:blipFill>
                      <a:blip r:embed="rId4"/>
                      <a:stretch>
                        <a:fillRect/>
                      </a:stretch>
                    </p:blipFill>
                    <p:spPr>
                      <a:xfrm>
                        <a:off x="6716133" y="3822134"/>
                        <a:ext cx="389822" cy="393294"/>
                      </a:xfrm>
                      <a:prstGeom prst="rect">
                        <a:avLst/>
                      </a:prstGeom>
                    </p:spPr>
                  </p:pic>
                </p:oleObj>
              </mc:Fallback>
            </mc:AlternateContent>
          </a:graphicData>
        </a:graphic>
      </p:graphicFrame>
      <p:graphicFrame>
        <p:nvGraphicFramePr>
          <p:cNvPr id="46" name="对象 45"/>
          <p:cNvGraphicFramePr>
            <a:graphicFrameLocks noChangeAspect="1"/>
          </p:cNvGraphicFramePr>
          <p:nvPr/>
        </p:nvGraphicFramePr>
        <p:xfrm>
          <a:off x="10038412" y="3818546"/>
          <a:ext cx="360760" cy="360760"/>
        </p:xfrm>
        <a:graphic>
          <a:graphicData uri="http://schemas.openxmlformats.org/presentationml/2006/ole">
            <mc:AlternateContent xmlns:mc="http://schemas.openxmlformats.org/markup-compatibility/2006">
              <mc:Choice xmlns:v="urn:schemas-microsoft-com:vml" Requires="v">
                <p:oleObj spid="_x0000_s6771" name="CorelDRAW" r:id="rId5" imgW="628650" imgH="628650" progId="CorelDraw.Graphic.15">
                  <p:embed/>
                </p:oleObj>
              </mc:Choice>
              <mc:Fallback>
                <p:oleObj name="CorelDRAW" r:id="rId5" imgW="628650" imgH="628650" progId="CorelDraw.Graphic.15">
                  <p:embed/>
                  <p:pic>
                    <p:nvPicPr>
                      <p:cNvPr id="0" name="图片 6770"/>
                      <p:cNvPicPr/>
                      <p:nvPr/>
                    </p:nvPicPr>
                    <p:blipFill>
                      <a:blip r:embed="rId6"/>
                      <a:stretch>
                        <a:fillRect/>
                      </a:stretch>
                    </p:blipFill>
                    <p:spPr>
                      <a:xfrm>
                        <a:off x="10038412" y="3818546"/>
                        <a:ext cx="360760" cy="360760"/>
                      </a:xfrm>
                      <a:prstGeom prst="rect">
                        <a:avLst/>
                      </a:prstGeom>
                    </p:spPr>
                  </p:pic>
                </p:oleObj>
              </mc:Fallback>
            </mc:AlternateContent>
          </a:graphicData>
        </a:graphic>
      </p:graphicFrame>
      <p:grpSp>
        <p:nvGrpSpPr>
          <p:cNvPr id="47" name="组合 46"/>
          <p:cNvGrpSpPr/>
          <p:nvPr/>
        </p:nvGrpSpPr>
        <p:grpSpPr>
          <a:xfrm>
            <a:off x="3549019" y="2391187"/>
            <a:ext cx="6697595" cy="863599"/>
            <a:chOff x="2666845" y="2570631"/>
            <a:chExt cx="6697595" cy="863599"/>
          </a:xfrm>
        </p:grpSpPr>
        <p:cxnSp>
          <p:nvCxnSpPr>
            <p:cNvPr id="48" name="直接连接符 47"/>
            <p:cNvCxnSpPr/>
            <p:nvPr/>
          </p:nvCxnSpPr>
          <p:spPr>
            <a:xfrm>
              <a:off x="6015642" y="2570631"/>
              <a:ext cx="0" cy="863599"/>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666845" y="3002430"/>
              <a:ext cx="12616" cy="43180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9364440" y="3002430"/>
              <a:ext cx="0" cy="43180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2666845" y="3002430"/>
              <a:ext cx="6656056" cy="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rot="5400000">
            <a:off x="-1586738" y="3732132"/>
            <a:ext cx="4482024" cy="1769715"/>
          </a:xfrm>
          <a:prstGeom prst="rect">
            <a:avLst/>
          </a:prstGeom>
          <a:noFill/>
        </p:spPr>
        <p:txBody>
          <a:bodyPr wrap="square" lIns="0" tIns="0" rIns="0" bIns="0" rtlCol="0">
            <a:spAutoFit/>
          </a:bodyPr>
          <a:lstStyle/>
          <a:p>
            <a:r>
              <a:rPr lang="en-US" altLang="zh-CN" sz="11500" dirty="0">
                <a:solidFill>
                  <a:srgbClr val="B7A893"/>
                </a:solidFill>
                <a:cs typeface="+mn-ea"/>
                <a:sym typeface="+mn-lt"/>
              </a:rPr>
              <a:t>THREE</a:t>
            </a:r>
            <a:endParaRPr lang="zh-CN" altLang="en-US" sz="11500" dirty="0">
              <a:solidFill>
                <a:srgbClr val="B7A893"/>
              </a:solidFill>
              <a:cs typeface="+mn-ea"/>
              <a:sym typeface="+mn-lt"/>
            </a:endParaRPr>
          </a:p>
        </p:txBody>
      </p:sp>
      <p:sp>
        <p:nvSpPr>
          <p:cNvPr id="37" name="文本框 36"/>
          <p:cNvSpPr txBox="1"/>
          <p:nvPr/>
        </p:nvSpPr>
        <p:spPr>
          <a:xfrm>
            <a:off x="1285672" y="678813"/>
            <a:ext cx="490220" cy="1429387"/>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进程调度</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60" y="673208"/>
            <a:ext cx="1182238" cy="1372598"/>
          </a:xfrm>
          <a:prstGeom prst="rect">
            <a:avLst/>
          </a:prstGeom>
        </p:spPr>
      </p:pic>
      <p:pic>
        <p:nvPicPr>
          <p:cNvPr id="42" name="图片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44734" flipH="1">
            <a:off x="5428327" y="-3830155"/>
            <a:ext cx="4496670" cy="6279664"/>
          </a:xfrm>
          <a:prstGeom prst="rect">
            <a:avLst/>
          </a:prstGeom>
        </p:spPr>
      </p:pic>
    </p:spTree>
  </p:cSld>
  <p:clrMapOvr>
    <a:masterClrMapping/>
  </p:clrMapOvr>
  <p:transition spd="slow"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8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14:presetBounceEnd="50000">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14:bounceEnd="50000">
                                          <p:cBhvr additive="base">
                                            <p:cTn id="13" dur="500" fill="hold"/>
                                            <p:tgtEl>
                                              <p:spTgt spid="37"/>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37"/>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14:bounceEnd="50000">
                                          <p:cBhvr additive="base">
                                            <p:cTn id="17" dur="5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14:presetBounceEnd="80000">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14:bounceEnd="80000">
                                          <p:cBhvr additive="base">
                                            <p:cTn id="23" dur="1000" fill="hold"/>
                                            <p:tgtEl>
                                              <p:spTgt spid="42"/>
                                            </p:tgtEl>
                                            <p:attrNameLst>
                                              <p:attrName>ppt_x</p:attrName>
                                            </p:attrNameLst>
                                          </p:cBhvr>
                                          <p:tavLst>
                                            <p:tav tm="0">
                                              <p:val>
                                                <p:strVal val="#ppt_x"/>
                                              </p:val>
                                            </p:tav>
                                            <p:tav tm="100000">
                                              <p:val>
                                                <p:strVal val="#ppt_x"/>
                                              </p:val>
                                            </p:tav>
                                          </p:tavLst>
                                        </p:anim>
                                        <p:anim calcmode="lin" valueType="num" p14:bounceEnd="80000">
                                          <p:cBhvr additive="base">
                                            <p:cTn id="24" dur="10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fltVal val="0"/>
                                              </p:val>
                                            </p:tav>
                                            <p:tav tm="100000">
                                              <p:val>
                                                <p:strVal val="#ppt_w"/>
                                              </p:val>
                                            </p:tav>
                                          </p:tavLst>
                                        </p:anim>
                                        <p:anim calcmode="lin" valueType="num">
                                          <p:cBhvr>
                                            <p:cTn id="35" dur="500" fill="hold"/>
                                            <p:tgtEl>
                                              <p:spTgt spid="44"/>
                                            </p:tgtEl>
                                            <p:attrNameLst>
                                              <p:attrName>ppt_h</p:attrName>
                                            </p:attrNameLst>
                                          </p:cBhvr>
                                          <p:tavLst>
                                            <p:tav tm="0">
                                              <p:val>
                                                <p:fltVal val="0"/>
                                              </p:val>
                                            </p:tav>
                                            <p:tav tm="100000">
                                              <p:val>
                                                <p:strVal val="#ppt_h"/>
                                              </p:val>
                                            </p:tav>
                                          </p:tavLst>
                                        </p:anim>
                                        <p:animEffect transition="in" filter="fade">
                                          <p:cBhvr>
                                            <p:cTn id="36" dur="500"/>
                                            <p:tgtEl>
                                              <p:spTgt spid="4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14:presetBounceEnd="50000">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14:bounceEnd="50000">
                                          <p:cBhvr additive="base">
                                            <p:cTn id="46" dur="5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14:presetBounceEnd="50000">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14:bounceEnd="50000">
                                          <p:cBhvr additive="base">
                                            <p:cTn id="52" dur="500" fill="hold"/>
                                            <p:tgtEl>
                                              <p:spTgt spid="27"/>
                                            </p:tgtEl>
                                            <p:attrNameLst>
                                              <p:attrName>ppt_x</p:attrName>
                                            </p:attrNameLst>
                                          </p:cBhvr>
                                          <p:tavLst>
                                            <p:tav tm="0">
                                              <p:val>
                                                <p:strVal val="#ppt_x"/>
                                              </p:val>
                                            </p:tav>
                                            <p:tav tm="100000">
                                              <p:val>
                                                <p:strVal val="#ppt_x"/>
                                              </p:val>
                                            </p:tav>
                                          </p:tavLst>
                                        </p:anim>
                                        <p:anim calcmode="lin" valueType="num" p14:bounceEnd="50000">
                                          <p:cBhvr additive="base">
                                            <p:cTn id="5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p:cTn id="58" dur="500" fill="hold"/>
                                            <p:tgtEl>
                                              <p:spTgt spid="45"/>
                                            </p:tgtEl>
                                            <p:attrNameLst>
                                              <p:attrName>ppt_w</p:attrName>
                                            </p:attrNameLst>
                                          </p:cBhvr>
                                          <p:tavLst>
                                            <p:tav tm="0">
                                              <p:val>
                                                <p:fltVal val="0"/>
                                              </p:val>
                                            </p:tav>
                                            <p:tav tm="100000">
                                              <p:val>
                                                <p:strVal val="#ppt_w"/>
                                              </p:val>
                                            </p:tav>
                                          </p:tavLst>
                                        </p:anim>
                                        <p:anim calcmode="lin" valueType="num">
                                          <p:cBhvr>
                                            <p:cTn id="59" dur="500" fill="hold"/>
                                            <p:tgtEl>
                                              <p:spTgt spid="45"/>
                                            </p:tgtEl>
                                            <p:attrNameLst>
                                              <p:attrName>ppt_h</p:attrName>
                                            </p:attrNameLst>
                                          </p:cBhvr>
                                          <p:tavLst>
                                            <p:tav tm="0">
                                              <p:val>
                                                <p:fltVal val="0"/>
                                              </p:val>
                                            </p:tav>
                                            <p:tav tm="100000">
                                              <p:val>
                                                <p:strVal val="#ppt_h"/>
                                              </p:val>
                                            </p:tav>
                                          </p:tavLst>
                                        </p:anim>
                                        <p:animEffect transition="in" filter="fade">
                                          <p:cBhvr>
                                            <p:cTn id="60" dur="500"/>
                                            <p:tgtEl>
                                              <p:spTgt spid="45"/>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fltVal val="0"/>
                                              </p:val>
                                            </p:tav>
                                            <p:tav tm="100000">
                                              <p:val>
                                                <p:strVal val="#ppt_w"/>
                                              </p:val>
                                            </p:tav>
                                          </p:tavLst>
                                        </p:anim>
                                        <p:anim calcmode="lin" valueType="num">
                                          <p:cBhvr>
                                            <p:cTn id="64" dur="500" fill="hold"/>
                                            <p:tgtEl>
                                              <p:spTgt spid="34"/>
                                            </p:tgtEl>
                                            <p:attrNameLst>
                                              <p:attrName>ppt_h</p:attrName>
                                            </p:attrNameLst>
                                          </p:cBhvr>
                                          <p:tavLst>
                                            <p:tav tm="0">
                                              <p:val>
                                                <p:fltVal val="0"/>
                                              </p:val>
                                            </p:tav>
                                            <p:tav tm="100000">
                                              <p:val>
                                                <p:strVal val="#ppt_h"/>
                                              </p:val>
                                            </p:tav>
                                          </p:tavLst>
                                        </p:anim>
                                        <p:animEffect transition="in" filter="fade">
                                          <p:cBhvr>
                                            <p:cTn id="65" dur="500"/>
                                            <p:tgtEl>
                                              <p:spTgt spid="34"/>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14:presetBounceEnd="50000">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14:bounceEnd="50000">
                                          <p:cBhvr additive="base">
                                            <p:cTn id="70" dur="5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71" dur="500" fill="hold"/>
                                            <p:tgtEl>
                                              <p:spTgt spid="31"/>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14:presetBounceEnd="50000">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14:bounceEnd="50000">
                                          <p:cBhvr additive="base">
                                            <p:cTn id="74"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7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fltVal val="0"/>
                                              </p:val>
                                            </p:tav>
                                            <p:tav tm="100000">
                                              <p:val>
                                                <p:strVal val="#ppt_w"/>
                                              </p:val>
                                            </p:tav>
                                          </p:tavLst>
                                        </p:anim>
                                        <p:anim calcmode="lin" valueType="num">
                                          <p:cBhvr>
                                            <p:cTn id="81" dur="500" fill="hold"/>
                                            <p:tgtEl>
                                              <p:spTgt spid="46"/>
                                            </p:tgtEl>
                                            <p:attrNameLst>
                                              <p:attrName>ppt_h</p:attrName>
                                            </p:attrNameLst>
                                          </p:cBhvr>
                                          <p:tavLst>
                                            <p:tav tm="0">
                                              <p:val>
                                                <p:fltVal val="0"/>
                                              </p:val>
                                            </p:tav>
                                            <p:tav tm="100000">
                                              <p:val>
                                                <p:strVal val="#ppt_h"/>
                                              </p:val>
                                            </p:tav>
                                          </p:tavLst>
                                        </p:anim>
                                        <p:animEffect transition="in" filter="fade">
                                          <p:cBhvr>
                                            <p:cTn id="82" dur="500"/>
                                            <p:tgtEl>
                                              <p:spTgt spid="46"/>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 calcmode="lin" valueType="num">
                                          <p:cBhvr>
                                            <p:cTn id="85" dur="500" fill="hold"/>
                                            <p:tgtEl>
                                              <p:spTgt spid="35"/>
                                            </p:tgtEl>
                                            <p:attrNameLst>
                                              <p:attrName>ppt_w</p:attrName>
                                            </p:attrNameLst>
                                          </p:cBhvr>
                                          <p:tavLst>
                                            <p:tav tm="0">
                                              <p:val>
                                                <p:fltVal val="0"/>
                                              </p:val>
                                            </p:tav>
                                            <p:tav tm="100000">
                                              <p:val>
                                                <p:strVal val="#ppt_w"/>
                                              </p:val>
                                            </p:tav>
                                          </p:tavLst>
                                        </p:anim>
                                        <p:anim calcmode="lin" valueType="num">
                                          <p:cBhvr>
                                            <p:cTn id="86" dur="500" fill="hold"/>
                                            <p:tgtEl>
                                              <p:spTgt spid="35"/>
                                            </p:tgtEl>
                                            <p:attrNameLst>
                                              <p:attrName>ppt_h</p:attrName>
                                            </p:attrNameLst>
                                          </p:cBhvr>
                                          <p:tavLst>
                                            <p:tav tm="0">
                                              <p:val>
                                                <p:fltVal val="0"/>
                                              </p:val>
                                            </p:tav>
                                            <p:tav tm="100000">
                                              <p:val>
                                                <p:strVal val="#ppt_h"/>
                                              </p:val>
                                            </p:tav>
                                          </p:tavLst>
                                        </p:anim>
                                        <p:animEffect transition="in" filter="fade">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14:presetBounceEnd="50000">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14:bounceEnd="50000">
                                          <p:cBhvr additive="base">
                                            <p:cTn id="92" dur="500" fill="hold"/>
                                            <p:tgtEl>
                                              <p:spTgt spid="32"/>
                                            </p:tgtEl>
                                            <p:attrNameLst>
                                              <p:attrName>ppt_x</p:attrName>
                                            </p:attrNameLst>
                                          </p:cBhvr>
                                          <p:tavLst>
                                            <p:tav tm="0">
                                              <p:val>
                                                <p:strVal val="#ppt_x"/>
                                              </p:val>
                                            </p:tav>
                                            <p:tav tm="100000">
                                              <p:val>
                                                <p:strVal val="#ppt_x"/>
                                              </p:val>
                                            </p:tav>
                                          </p:tavLst>
                                        </p:anim>
                                        <p:anim calcmode="lin" valueType="num" p14:bounceEnd="50000">
                                          <p:cBhvr additive="base">
                                            <p:cTn id="93" dur="500" fill="hold"/>
                                            <p:tgtEl>
                                              <p:spTgt spid="3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14:presetBounceEnd="50000">
                                      <p:stCondLst>
                                        <p:cond delay="0"/>
                                      </p:stCondLst>
                                      <p:childTnLst>
                                        <p:set>
                                          <p:cBhvr>
                                            <p:cTn id="95" dur="1" fill="hold">
                                              <p:stCondLst>
                                                <p:cond delay="0"/>
                                              </p:stCondLst>
                                            </p:cTn>
                                            <p:tgtEl>
                                              <p:spTgt spid="29"/>
                                            </p:tgtEl>
                                            <p:attrNameLst>
                                              <p:attrName>style.visibility</p:attrName>
                                            </p:attrNameLst>
                                          </p:cBhvr>
                                          <p:to>
                                            <p:strVal val="visible"/>
                                          </p:to>
                                        </p:set>
                                        <p:anim calcmode="lin" valueType="num" p14:bounceEnd="50000">
                                          <p:cBhvr additive="base">
                                            <p:cTn id="96" dur="500" fill="hold"/>
                                            <p:tgtEl>
                                              <p:spTgt spid="29"/>
                                            </p:tgtEl>
                                            <p:attrNameLst>
                                              <p:attrName>ppt_x</p:attrName>
                                            </p:attrNameLst>
                                          </p:cBhvr>
                                          <p:tavLst>
                                            <p:tav tm="0">
                                              <p:val>
                                                <p:strVal val="#ppt_x"/>
                                              </p:val>
                                            </p:tav>
                                            <p:tav tm="100000">
                                              <p:val>
                                                <p:strVal val="#ppt_x"/>
                                              </p:val>
                                            </p:tav>
                                          </p:tavLst>
                                        </p:anim>
                                        <p:anim calcmode="lin" valueType="num" p14:bounceEnd="50000">
                                          <p:cBhvr additive="base">
                                            <p:cTn id="9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animBg="1"/>
          <p:bldP spid="34" grpId="0" animBg="1"/>
          <p:bldP spid="35" grpId="0" animBg="1"/>
          <p:bldP spid="36" grpId="0"/>
          <p:bldP spid="3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1000" fill="hold"/>
                                            <p:tgtEl>
                                              <p:spTgt spid="42"/>
                                            </p:tgtEl>
                                            <p:attrNameLst>
                                              <p:attrName>ppt_x</p:attrName>
                                            </p:attrNameLst>
                                          </p:cBhvr>
                                          <p:tavLst>
                                            <p:tav tm="0">
                                              <p:val>
                                                <p:strVal val="#ppt_x"/>
                                              </p:val>
                                            </p:tav>
                                            <p:tav tm="100000">
                                              <p:val>
                                                <p:strVal val="#ppt_x"/>
                                              </p:val>
                                            </p:tav>
                                          </p:tavLst>
                                        </p:anim>
                                        <p:anim calcmode="lin" valueType="num">
                                          <p:cBhvr additive="base">
                                            <p:cTn id="24" dur="10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fltVal val="0"/>
                                              </p:val>
                                            </p:tav>
                                            <p:tav tm="100000">
                                              <p:val>
                                                <p:strVal val="#ppt_w"/>
                                              </p:val>
                                            </p:tav>
                                          </p:tavLst>
                                        </p:anim>
                                        <p:anim calcmode="lin" valueType="num">
                                          <p:cBhvr>
                                            <p:cTn id="35" dur="500" fill="hold"/>
                                            <p:tgtEl>
                                              <p:spTgt spid="44"/>
                                            </p:tgtEl>
                                            <p:attrNameLst>
                                              <p:attrName>ppt_h</p:attrName>
                                            </p:attrNameLst>
                                          </p:cBhvr>
                                          <p:tavLst>
                                            <p:tav tm="0">
                                              <p:val>
                                                <p:fltVal val="0"/>
                                              </p:val>
                                            </p:tav>
                                            <p:tav tm="100000">
                                              <p:val>
                                                <p:strVal val="#ppt_h"/>
                                              </p:val>
                                            </p:tav>
                                          </p:tavLst>
                                        </p:anim>
                                        <p:animEffect transition="in" filter="fade">
                                          <p:cBhvr>
                                            <p:cTn id="36" dur="500"/>
                                            <p:tgtEl>
                                              <p:spTgt spid="4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500" fill="hold"/>
                                            <p:tgtEl>
                                              <p:spTgt spid="27"/>
                                            </p:tgtEl>
                                            <p:attrNameLst>
                                              <p:attrName>ppt_x</p:attrName>
                                            </p:attrNameLst>
                                          </p:cBhvr>
                                          <p:tavLst>
                                            <p:tav tm="0">
                                              <p:val>
                                                <p:strVal val="#ppt_x"/>
                                              </p:val>
                                            </p:tav>
                                            <p:tav tm="100000">
                                              <p:val>
                                                <p:strVal val="#ppt_x"/>
                                              </p:val>
                                            </p:tav>
                                          </p:tavLst>
                                        </p:anim>
                                        <p:anim calcmode="lin" valueType="num">
                                          <p:cBhvr additive="base">
                                            <p:cTn id="5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p:cTn id="58" dur="500" fill="hold"/>
                                            <p:tgtEl>
                                              <p:spTgt spid="45"/>
                                            </p:tgtEl>
                                            <p:attrNameLst>
                                              <p:attrName>ppt_w</p:attrName>
                                            </p:attrNameLst>
                                          </p:cBhvr>
                                          <p:tavLst>
                                            <p:tav tm="0">
                                              <p:val>
                                                <p:fltVal val="0"/>
                                              </p:val>
                                            </p:tav>
                                            <p:tav tm="100000">
                                              <p:val>
                                                <p:strVal val="#ppt_w"/>
                                              </p:val>
                                            </p:tav>
                                          </p:tavLst>
                                        </p:anim>
                                        <p:anim calcmode="lin" valueType="num">
                                          <p:cBhvr>
                                            <p:cTn id="59" dur="500" fill="hold"/>
                                            <p:tgtEl>
                                              <p:spTgt spid="45"/>
                                            </p:tgtEl>
                                            <p:attrNameLst>
                                              <p:attrName>ppt_h</p:attrName>
                                            </p:attrNameLst>
                                          </p:cBhvr>
                                          <p:tavLst>
                                            <p:tav tm="0">
                                              <p:val>
                                                <p:fltVal val="0"/>
                                              </p:val>
                                            </p:tav>
                                            <p:tav tm="100000">
                                              <p:val>
                                                <p:strVal val="#ppt_h"/>
                                              </p:val>
                                            </p:tav>
                                          </p:tavLst>
                                        </p:anim>
                                        <p:animEffect transition="in" filter="fade">
                                          <p:cBhvr>
                                            <p:cTn id="60" dur="500"/>
                                            <p:tgtEl>
                                              <p:spTgt spid="45"/>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fltVal val="0"/>
                                              </p:val>
                                            </p:tav>
                                            <p:tav tm="100000">
                                              <p:val>
                                                <p:strVal val="#ppt_w"/>
                                              </p:val>
                                            </p:tav>
                                          </p:tavLst>
                                        </p:anim>
                                        <p:anim calcmode="lin" valueType="num">
                                          <p:cBhvr>
                                            <p:cTn id="64" dur="500" fill="hold"/>
                                            <p:tgtEl>
                                              <p:spTgt spid="34"/>
                                            </p:tgtEl>
                                            <p:attrNameLst>
                                              <p:attrName>ppt_h</p:attrName>
                                            </p:attrNameLst>
                                          </p:cBhvr>
                                          <p:tavLst>
                                            <p:tav tm="0">
                                              <p:val>
                                                <p:fltVal val="0"/>
                                              </p:val>
                                            </p:tav>
                                            <p:tav tm="100000">
                                              <p:val>
                                                <p:strVal val="#ppt_h"/>
                                              </p:val>
                                            </p:tav>
                                          </p:tavLst>
                                        </p:anim>
                                        <p:animEffect transition="in" filter="fade">
                                          <p:cBhvr>
                                            <p:cTn id="65" dur="500"/>
                                            <p:tgtEl>
                                              <p:spTgt spid="34"/>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fill="hold"/>
                                            <p:tgtEl>
                                              <p:spTgt spid="31"/>
                                            </p:tgtEl>
                                            <p:attrNameLst>
                                              <p:attrName>ppt_x</p:attrName>
                                            </p:attrNameLst>
                                          </p:cBhvr>
                                          <p:tavLst>
                                            <p:tav tm="0">
                                              <p:val>
                                                <p:strVal val="#ppt_x"/>
                                              </p:val>
                                            </p:tav>
                                            <p:tav tm="100000">
                                              <p:val>
                                                <p:strVal val="#ppt_x"/>
                                              </p:val>
                                            </p:tav>
                                          </p:tavLst>
                                        </p:anim>
                                        <p:anim calcmode="lin" valueType="num">
                                          <p:cBhvr additive="base">
                                            <p:cTn id="71" dur="500" fill="hold"/>
                                            <p:tgtEl>
                                              <p:spTgt spid="31"/>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ppt_x"/>
                                              </p:val>
                                            </p:tav>
                                            <p:tav tm="100000">
                                              <p:val>
                                                <p:strVal val="#ppt_x"/>
                                              </p:val>
                                            </p:tav>
                                          </p:tavLst>
                                        </p:anim>
                                        <p:anim calcmode="lin" valueType="num">
                                          <p:cBhvr additive="base">
                                            <p:cTn id="7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fltVal val="0"/>
                                              </p:val>
                                            </p:tav>
                                            <p:tav tm="100000">
                                              <p:val>
                                                <p:strVal val="#ppt_w"/>
                                              </p:val>
                                            </p:tav>
                                          </p:tavLst>
                                        </p:anim>
                                        <p:anim calcmode="lin" valueType="num">
                                          <p:cBhvr>
                                            <p:cTn id="81" dur="500" fill="hold"/>
                                            <p:tgtEl>
                                              <p:spTgt spid="46"/>
                                            </p:tgtEl>
                                            <p:attrNameLst>
                                              <p:attrName>ppt_h</p:attrName>
                                            </p:attrNameLst>
                                          </p:cBhvr>
                                          <p:tavLst>
                                            <p:tav tm="0">
                                              <p:val>
                                                <p:fltVal val="0"/>
                                              </p:val>
                                            </p:tav>
                                            <p:tav tm="100000">
                                              <p:val>
                                                <p:strVal val="#ppt_h"/>
                                              </p:val>
                                            </p:tav>
                                          </p:tavLst>
                                        </p:anim>
                                        <p:animEffect transition="in" filter="fade">
                                          <p:cBhvr>
                                            <p:cTn id="82" dur="500"/>
                                            <p:tgtEl>
                                              <p:spTgt spid="46"/>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 calcmode="lin" valueType="num">
                                          <p:cBhvr>
                                            <p:cTn id="85" dur="500" fill="hold"/>
                                            <p:tgtEl>
                                              <p:spTgt spid="35"/>
                                            </p:tgtEl>
                                            <p:attrNameLst>
                                              <p:attrName>ppt_w</p:attrName>
                                            </p:attrNameLst>
                                          </p:cBhvr>
                                          <p:tavLst>
                                            <p:tav tm="0">
                                              <p:val>
                                                <p:fltVal val="0"/>
                                              </p:val>
                                            </p:tav>
                                            <p:tav tm="100000">
                                              <p:val>
                                                <p:strVal val="#ppt_w"/>
                                              </p:val>
                                            </p:tav>
                                          </p:tavLst>
                                        </p:anim>
                                        <p:anim calcmode="lin" valueType="num">
                                          <p:cBhvr>
                                            <p:cTn id="86" dur="500" fill="hold"/>
                                            <p:tgtEl>
                                              <p:spTgt spid="35"/>
                                            </p:tgtEl>
                                            <p:attrNameLst>
                                              <p:attrName>ppt_h</p:attrName>
                                            </p:attrNameLst>
                                          </p:cBhvr>
                                          <p:tavLst>
                                            <p:tav tm="0">
                                              <p:val>
                                                <p:fltVal val="0"/>
                                              </p:val>
                                            </p:tav>
                                            <p:tav tm="100000">
                                              <p:val>
                                                <p:strVal val="#ppt_h"/>
                                              </p:val>
                                            </p:tav>
                                          </p:tavLst>
                                        </p:anim>
                                        <p:animEffect transition="in" filter="fade">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additive="base">
                                            <p:cTn id="92" dur="500" fill="hold"/>
                                            <p:tgtEl>
                                              <p:spTgt spid="32"/>
                                            </p:tgtEl>
                                            <p:attrNameLst>
                                              <p:attrName>ppt_x</p:attrName>
                                            </p:attrNameLst>
                                          </p:cBhvr>
                                          <p:tavLst>
                                            <p:tav tm="0">
                                              <p:val>
                                                <p:strVal val="#ppt_x"/>
                                              </p:val>
                                            </p:tav>
                                            <p:tav tm="100000">
                                              <p:val>
                                                <p:strVal val="#ppt_x"/>
                                              </p:val>
                                            </p:tav>
                                          </p:tavLst>
                                        </p:anim>
                                        <p:anim calcmode="lin" valueType="num">
                                          <p:cBhvr additive="base">
                                            <p:cTn id="93" dur="500" fill="hold"/>
                                            <p:tgtEl>
                                              <p:spTgt spid="3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 calcmode="lin" valueType="num">
                                          <p:cBhvr additive="base">
                                            <p:cTn id="96" dur="500" fill="hold"/>
                                            <p:tgtEl>
                                              <p:spTgt spid="29"/>
                                            </p:tgtEl>
                                            <p:attrNameLst>
                                              <p:attrName>ppt_x</p:attrName>
                                            </p:attrNameLst>
                                          </p:cBhvr>
                                          <p:tavLst>
                                            <p:tav tm="0">
                                              <p:val>
                                                <p:strVal val="#ppt_x"/>
                                              </p:val>
                                            </p:tav>
                                            <p:tav tm="100000">
                                              <p:val>
                                                <p:strVal val="#ppt_x"/>
                                              </p:val>
                                            </p:tav>
                                          </p:tavLst>
                                        </p:anim>
                                        <p:anim calcmode="lin" valueType="num">
                                          <p:cBhvr additive="base">
                                            <p:cTn id="9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animBg="1"/>
          <p:bldP spid="34" grpId="0" animBg="1"/>
          <p:bldP spid="35" grpId="0" animBg="1"/>
          <p:bldP spid="36" grpId="0"/>
          <p:bldP spid="37"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13" name="任意多边形 12"/>
          <p:cNvSpPr/>
          <p:nvPr/>
        </p:nvSpPr>
        <p:spPr>
          <a:xfrm rot="10800000">
            <a:off x="2003989" y="2108200"/>
            <a:ext cx="3843794" cy="1823361"/>
          </a:xfrm>
          <a:custGeom>
            <a:avLst/>
            <a:gdLst>
              <a:gd name="connsiteX0" fmla="*/ 3131238 w 6262476"/>
              <a:gd name="connsiteY0" fmla="*/ 2970699 h 2970699"/>
              <a:gd name="connsiteX1" fmla="*/ 50694 w 6262476"/>
              <a:gd name="connsiteY1" fmla="*/ 928778 h 2970699"/>
              <a:gd name="connsiteX2" fmla="*/ 0 w 6262476"/>
              <a:gd name="connsiteY2" fmla="*/ 790272 h 2970699"/>
              <a:gd name="connsiteX3" fmla="*/ 2127990 w 6262476"/>
              <a:gd name="connsiteY3" fmla="*/ 0 h 2970699"/>
              <a:gd name="connsiteX4" fmla="*/ 2142051 w 6262476"/>
              <a:gd name="connsiteY4" fmla="*/ 45299 h 2970699"/>
              <a:gd name="connsiteX5" fmla="*/ 3131238 w 6262476"/>
              <a:gd name="connsiteY5" fmla="*/ 700976 h 2970699"/>
              <a:gd name="connsiteX6" fmla="*/ 4120424 w 6262476"/>
              <a:gd name="connsiteY6" fmla="*/ 45299 h 2970699"/>
              <a:gd name="connsiteX7" fmla="*/ 4134486 w 6262476"/>
              <a:gd name="connsiteY7" fmla="*/ 1 h 2970699"/>
              <a:gd name="connsiteX8" fmla="*/ 6262476 w 6262476"/>
              <a:gd name="connsiteY8" fmla="*/ 790272 h 2970699"/>
              <a:gd name="connsiteX9" fmla="*/ 6211782 w 6262476"/>
              <a:gd name="connsiteY9" fmla="*/ 928778 h 2970699"/>
              <a:gd name="connsiteX10" fmla="*/ 3131238 w 6262476"/>
              <a:gd name="connsiteY10" fmla="*/ 2970699 h 297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2476" h="2970699">
                <a:moveTo>
                  <a:pt x="3131238" y="2970699"/>
                </a:moveTo>
                <a:cubicBezTo>
                  <a:pt x="1746407" y="2970699"/>
                  <a:pt x="558230" y="2128729"/>
                  <a:pt x="50694" y="928778"/>
                </a:cubicBezTo>
                <a:lnTo>
                  <a:pt x="0" y="790272"/>
                </a:lnTo>
                <a:lnTo>
                  <a:pt x="2127990" y="0"/>
                </a:lnTo>
                <a:lnTo>
                  <a:pt x="2142051" y="45299"/>
                </a:lnTo>
                <a:cubicBezTo>
                  <a:pt x="2305025" y="430613"/>
                  <a:pt x="2686558" y="700976"/>
                  <a:pt x="3131238" y="700976"/>
                </a:cubicBezTo>
                <a:cubicBezTo>
                  <a:pt x="3575917" y="700976"/>
                  <a:pt x="3957450" y="430613"/>
                  <a:pt x="4120424" y="45299"/>
                </a:cubicBezTo>
                <a:lnTo>
                  <a:pt x="4134486" y="1"/>
                </a:lnTo>
                <a:lnTo>
                  <a:pt x="6262476" y="790272"/>
                </a:lnTo>
                <a:lnTo>
                  <a:pt x="6211782" y="928778"/>
                </a:lnTo>
                <a:cubicBezTo>
                  <a:pt x="5704245" y="2128729"/>
                  <a:pt x="4516068" y="2970699"/>
                  <a:pt x="3131238" y="29706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任意多边形 20"/>
          <p:cNvSpPr/>
          <p:nvPr/>
        </p:nvSpPr>
        <p:spPr>
          <a:xfrm>
            <a:off x="2003990" y="2167928"/>
            <a:ext cx="1729560" cy="1763632"/>
          </a:xfrm>
          <a:custGeom>
            <a:avLst/>
            <a:gdLst>
              <a:gd name="connsiteX0" fmla="*/ 2332952 w 2817875"/>
              <a:gd name="connsiteY0" fmla="*/ 0 h 2873386"/>
              <a:gd name="connsiteX1" fmla="*/ 2360505 w 2817875"/>
              <a:gd name="connsiteY1" fmla="*/ 125383 h 2873386"/>
              <a:gd name="connsiteX2" fmla="*/ 2787602 w 2817875"/>
              <a:gd name="connsiteY2" fmla="*/ 2080894 h 2873386"/>
              <a:gd name="connsiteX3" fmla="*/ 2817875 w 2817875"/>
              <a:gd name="connsiteY3" fmla="*/ 2219321 h 2873386"/>
              <a:gd name="connsiteX4" fmla="*/ 2811997 w 2817875"/>
              <a:gd name="connsiteY4" fmla="*/ 2220676 h 2873386"/>
              <a:gd name="connsiteX5" fmla="*/ 2142052 w 2817875"/>
              <a:gd name="connsiteY5" fmla="*/ 2828088 h 2873386"/>
              <a:gd name="connsiteX6" fmla="*/ 2127990 w 2817875"/>
              <a:gd name="connsiteY6" fmla="*/ 2873386 h 2873386"/>
              <a:gd name="connsiteX7" fmla="*/ 0 w 2817875"/>
              <a:gd name="connsiteY7" fmla="*/ 2083115 h 2873386"/>
              <a:gd name="connsiteX8" fmla="*/ 50694 w 2817875"/>
              <a:gd name="connsiteY8" fmla="*/ 1944609 h 2873386"/>
              <a:gd name="connsiteX9" fmla="*/ 2137050 w 2817875"/>
              <a:gd name="connsiteY9" fmla="*/ 52995 h 2873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7875" h="2873386">
                <a:moveTo>
                  <a:pt x="2332952" y="0"/>
                </a:moveTo>
                <a:lnTo>
                  <a:pt x="2360505" y="125383"/>
                </a:lnTo>
                <a:cubicBezTo>
                  <a:pt x="2626744" y="1337113"/>
                  <a:pt x="2487877" y="710104"/>
                  <a:pt x="2787602" y="2080894"/>
                </a:cubicBezTo>
                <a:lnTo>
                  <a:pt x="2817875" y="2219321"/>
                </a:lnTo>
                <a:lnTo>
                  <a:pt x="2811997" y="2220676"/>
                </a:lnTo>
                <a:cubicBezTo>
                  <a:pt x="2509452" y="2314777"/>
                  <a:pt x="2264283" y="2539103"/>
                  <a:pt x="2142052" y="2828088"/>
                </a:cubicBezTo>
                <a:lnTo>
                  <a:pt x="2127990" y="2873386"/>
                </a:lnTo>
                <a:lnTo>
                  <a:pt x="0" y="2083115"/>
                </a:lnTo>
                <a:lnTo>
                  <a:pt x="50694" y="1944609"/>
                </a:lnTo>
                <a:cubicBezTo>
                  <a:pt x="431347" y="1044646"/>
                  <a:pt x="1194860" y="346047"/>
                  <a:pt x="2137050" y="52995"/>
                </a:cubicBezTo>
                <a:close/>
              </a:path>
            </a:pathLst>
          </a:custGeom>
          <a:solidFill>
            <a:srgbClr val="B7A893"/>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文本框 22"/>
          <p:cNvSpPr txBox="1"/>
          <p:nvPr/>
        </p:nvSpPr>
        <p:spPr>
          <a:xfrm>
            <a:off x="2640966" y="4497221"/>
            <a:ext cx="2769989" cy="1269288"/>
          </a:xfrm>
          <a:prstGeom prst="rect">
            <a:avLst/>
          </a:prstGeom>
          <a:noFill/>
        </p:spPr>
        <p:txBody>
          <a:bodyPr vert="eaVert" wrap="square" rtlCol="0">
            <a:spAutoFit/>
          </a:bodyPr>
          <a:lstStyle/>
          <a:p>
            <a:pPr>
              <a:lnSpc>
                <a:spcPct val="150000"/>
              </a:lnSpc>
            </a:pPr>
            <a:r>
              <a:rPr lang="zh-CN" altLang="en-US" sz="14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a:t>
            </a:r>
            <a:r>
              <a:rPr lang="en-US" altLang="zh-CN" sz="14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 </a:t>
            </a:r>
            <a:endParaRPr lang="en-US" altLang="zh-CN" sz="14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nSpc>
                <a:spcPct val="150000"/>
              </a:lnSpc>
            </a:pPr>
            <a:r>
              <a:rPr lang="en-US" altLang="zh-CN" sz="14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PPT</a:t>
            </a:r>
            <a:r>
              <a:rPr lang="zh-CN" altLang="en-US" sz="14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演示设计</a:t>
            </a:r>
            <a:endParaRPr lang="en-US" altLang="zh-CN" sz="1400" b="1"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nSpc>
                <a:spcPct val="150000"/>
              </a:lnSpc>
            </a:pPr>
            <a:r>
              <a:rPr lang="zh-CN" altLang="en-US" sz="105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en-US" altLang="zh-CN" sz="105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grpSp>
        <p:nvGrpSpPr>
          <p:cNvPr id="2" name="组合 1"/>
          <p:cNvGrpSpPr/>
          <p:nvPr/>
        </p:nvGrpSpPr>
        <p:grpSpPr>
          <a:xfrm>
            <a:off x="3551798" y="1913590"/>
            <a:ext cx="745628" cy="4194690"/>
            <a:chOff x="2566641" y="2295087"/>
            <a:chExt cx="745628" cy="4194690"/>
          </a:xfrm>
        </p:grpSpPr>
        <p:sp>
          <p:nvSpPr>
            <p:cNvPr id="18" name="任意多边形 17"/>
            <p:cNvSpPr/>
            <p:nvPr/>
          </p:nvSpPr>
          <p:spPr>
            <a:xfrm rot="20700000">
              <a:off x="2566641" y="2295087"/>
              <a:ext cx="208656" cy="2186979"/>
            </a:xfrm>
            <a:custGeom>
              <a:avLst/>
              <a:gdLst>
                <a:gd name="connsiteX0" fmla="*/ 161925 w 323850"/>
                <a:gd name="connsiteY0" fmla="*/ 0 h 3704520"/>
                <a:gd name="connsiteX1" fmla="*/ 323850 w 323850"/>
                <a:gd name="connsiteY1" fmla="*/ 3598708 h 3704520"/>
                <a:gd name="connsiteX2" fmla="*/ 164420 w 323850"/>
                <a:gd name="connsiteY2" fmla="*/ 3704520 h 3704520"/>
                <a:gd name="connsiteX3" fmla="*/ 4990 w 323850"/>
                <a:gd name="connsiteY3" fmla="*/ 3598708 h 3704520"/>
                <a:gd name="connsiteX4" fmla="*/ 0 w 323850"/>
                <a:gd name="connsiteY4" fmla="*/ 3598708 h 3704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704520">
                  <a:moveTo>
                    <a:pt x="161925" y="0"/>
                  </a:moveTo>
                  <a:lnTo>
                    <a:pt x="323850" y="3598708"/>
                  </a:lnTo>
                  <a:cubicBezTo>
                    <a:pt x="323850" y="3657146"/>
                    <a:pt x="252471" y="3704520"/>
                    <a:pt x="164420" y="3704520"/>
                  </a:cubicBezTo>
                  <a:cubicBezTo>
                    <a:pt x="76369" y="3704520"/>
                    <a:pt x="4990" y="3657146"/>
                    <a:pt x="4990" y="3598708"/>
                  </a:cubicBezTo>
                  <a:lnTo>
                    <a:pt x="0" y="3598708"/>
                  </a:lnTo>
                  <a:close/>
                </a:path>
              </a:pathLst>
            </a:custGeom>
            <a:solidFill>
              <a:srgbClr val="B7A893"/>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任意多边形 18"/>
            <p:cNvSpPr/>
            <p:nvPr/>
          </p:nvSpPr>
          <p:spPr>
            <a:xfrm rot="9900000">
              <a:off x="3103613" y="4302798"/>
              <a:ext cx="208656" cy="2186979"/>
            </a:xfrm>
            <a:custGeom>
              <a:avLst/>
              <a:gdLst>
                <a:gd name="connsiteX0" fmla="*/ 161925 w 323850"/>
                <a:gd name="connsiteY0" fmla="*/ 0 h 3704520"/>
                <a:gd name="connsiteX1" fmla="*/ 323850 w 323850"/>
                <a:gd name="connsiteY1" fmla="*/ 3598708 h 3704520"/>
                <a:gd name="connsiteX2" fmla="*/ 164420 w 323850"/>
                <a:gd name="connsiteY2" fmla="*/ 3704520 h 3704520"/>
                <a:gd name="connsiteX3" fmla="*/ 4990 w 323850"/>
                <a:gd name="connsiteY3" fmla="*/ 3598708 h 3704520"/>
                <a:gd name="connsiteX4" fmla="*/ 0 w 323850"/>
                <a:gd name="connsiteY4" fmla="*/ 3598708 h 3704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704520">
                  <a:moveTo>
                    <a:pt x="161925" y="0"/>
                  </a:moveTo>
                  <a:lnTo>
                    <a:pt x="323850" y="3598708"/>
                  </a:lnTo>
                  <a:cubicBezTo>
                    <a:pt x="323850" y="3657146"/>
                    <a:pt x="252471" y="3704520"/>
                    <a:pt x="164420" y="3704520"/>
                  </a:cubicBezTo>
                  <a:cubicBezTo>
                    <a:pt x="76369" y="3704520"/>
                    <a:pt x="4990" y="3657146"/>
                    <a:pt x="4990" y="3598708"/>
                  </a:cubicBezTo>
                  <a:lnTo>
                    <a:pt x="0" y="3598708"/>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4" name="矩形 23"/>
          <p:cNvSpPr/>
          <p:nvPr/>
        </p:nvSpPr>
        <p:spPr>
          <a:xfrm>
            <a:off x="8403937" y="840966"/>
            <a:ext cx="1407700" cy="205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5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a:t>
            </a:r>
            <a:endParaRPr lang="zh-CN" altLang="en-US" sz="105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33" name="任意多边形 32"/>
          <p:cNvSpPr/>
          <p:nvPr/>
        </p:nvSpPr>
        <p:spPr>
          <a:xfrm rot="10800000">
            <a:off x="7237694" y="2099310"/>
            <a:ext cx="3843794" cy="1823361"/>
          </a:xfrm>
          <a:custGeom>
            <a:avLst/>
            <a:gdLst>
              <a:gd name="connsiteX0" fmla="*/ 3131238 w 6262476"/>
              <a:gd name="connsiteY0" fmla="*/ 2970699 h 2970699"/>
              <a:gd name="connsiteX1" fmla="*/ 50694 w 6262476"/>
              <a:gd name="connsiteY1" fmla="*/ 928778 h 2970699"/>
              <a:gd name="connsiteX2" fmla="*/ 0 w 6262476"/>
              <a:gd name="connsiteY2" fmla="*/ 790272 h 2970699"/>
              <a:gd name="connsiteX3" fmla="*/ 2127990 w 6262476"/>
              <a:gd name="connsiteY3" fmla="*/ 0 h 2970699"/>
              <a:gd name="connsiteX4" fmla="*/ 2142051 w 6262476"/>
              <a:gd name="connsiteY4" fmla="*/ 45299 h 2970699"/>
              <a:gd name="connsiteX5" fmla="*/ 3131238 w 6262476"/>
              <a:gd name="connsiteY5" fmla="*/ 700976 h 2970699"/>
              <a:gd name="connsiteX6" fmla="*/ 4120424 w 6262476"/>
              <a:gd name="connsiteY6" fmla="*/ 45299 h 2970699"/>
              <a:gd name="connsiteX7" fmla="*/ 4134486 w 6262476"/>
              <a:gd name="connsiteY7" fmla="*/ 1 h 2970699"/>
              <a:gd name="connsiteX8" fmla="*/ 6262476 w 6262476"/>
              <a:gd name="connsiteY8" fmla="*/ 790272 h 2970699"/>
              <a:gd name="connsiteX9" fmla="*/ 6211782 w 6262476"/>
              <a:gd name="connsiteY9" fmla="*/ 928778 h 2970699"/>
              <a:gd name="connsiteX10" fmla="*/ 3131238 w 6262476"/>
              <a:gd name="connsiteY10" fmla="*/ 2970699 h 297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2476" h="2970699">
                <a:moveTo>
                  <a:pt x="3131238" y="2970699"/>
                </a:moveTo>
                <a:cubicBezTo>
                  <a:pt x="1746407" y="2970699"/>
                  <a:pt x="558230" y="2128729"/>
                  <a:pt x="50694" y="928778"/>
                </a:cubicBezTo>
                <a:lnTo>
                  <a:pt x="0" y="790272"/>
                </a:lnTo>
                <a:lnTo>
                  <a:pt x="2127990" y="0"/>
                </a:lnTo>
                <a:lnTo>
                  <a:pt x="2142051" y="45299"/>
                </a:lnTo>
                <a:cubicBezTo>
                  <a:pt x="2305025" y="430613"/>
                  <a:pt x="2686558" y="700976"/>
                  <a:pt x="3131238" y="700976"/>
                </a:cubicBezTo>
                <a:cubicBezTo>
                  <a:pt x="3575917" y="700976"/>
                  <a:pt x="3957450" y="430613"/>
                  <a:pt x="4120424" y="45299"/>
                </a:cubicBezTo>
                <a:lnTo>
                  <a:pt x="4134486" y="1"/>
                </a:lnTo>
                <a:lnTo>
                  <a:pt x="6262476" y="790272"/>
                </a:lnTo>
                <a:lnTo>
                  <a:pt x="6211782" y="928778"/>
                </a:lnTo>
                <a:cubicBezTo>
                  <a:pt x="5704245" y="2128729"/>
                  <a:pt x="4516068" y="2970699"/>
                  <a:pt x="3131238" y="29706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 name="任意多边形 33"/>
          <p:cNvSpPr/>
          <p:nvPr/>
        </p:nvSpPr>
        <p:spPr>
          <a:xfrm>
            <a:off x="7237695" y="2159038"/>
            <a:ext cx="1729560" cy="1763632"/>
          </a:xfrm>
          <a:custGeom>
            <a:avLst/>
            <a:gdLst>
              <a:gd name="connsiteX0" fmla="*/ 2332952 w 2817875"/>
              <a:gd name="connsiteY0" fmla="*/ 0 h 2873386"/>
              <a:gd name="connsiteX1" fmla="*/ 2360505 w 2817875"/>
              <a:gd name="connsiteY1" fmla="*/ 125383 h 2873386"/>
              <a:gd name="connsiteX2" fmla="*/ 2787602 w 2817875"/>
              <a:gd name="connsiteY2" fmla="*/ 2080894 h 2873386"/>
              <a:gd name="connsiteX3" fmla="*/ 2817875 w 2817875"/>
              <a:gd name="connsiteY3" fmla="*/ 2219321 h 2873386"/>
              <a:gd name="connsiteX4" fmla="*/ 2811997 w 2817875"/>
              <a:gd name="connsiteY4" fmla="*/ 2220676 h 2873386"/>
              <a:gd name="connsiteX5" fmla="*/ 2142052 w 2817875"/>
              <a:gd name="connsiteY5" fmla="*/ 2828088 h 2873386"/>
              <a:gd name="connsiteX6" fmla="*/ 2127990 w 2817875"/>
              <a:gd name="connsiteY6" fmla="*/ 2873386 h 2873386"/>
              <a:gd name="connsiteX7" fmla="*/ 0 w 2817875"/>
              <a:gd name="connsiteY7" fmla="*/ 2083115 h 2873386"/>
              <a:gd name="connsiteX8" fmla="*/ 50694 w 2817875"/>
              <a:gd name="connsiteY8" fmla="*/ 1944609 h 2873386"/>
              <a:gd name="connsiteX9" fmla="*/ 2137050 w 2817875"/>
              <a:gd name="connsiteY9" fmla="*/ 52995 h 2873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7875" h="2873386">
                <a:moveTo>
                  <a:pt x="2332952" y="0"/>
                </a:moveTo>
                <a:lnTo>
                  <a:pt x="2360505" y="125383"/>
                </a:lnTo>
                <a:cubicBezTo>
                  <a:pt x="2626744" y="1337113"/>
                  <a:pt x="2487877" y="710104"/>
                  <a:pt x="2787602" y="2080894"/>
                </a:cubicBezTo>
                <a:lnTo>
                  <a:pt x="2817875" y="2219321"/>
                </a:lnTo>
                <a:lnTo>
                  <a:pt x="2811997" y="2220676"/>
                </a:lnTo>
                <a:cubicBezTo>
                  <a:pt x="2509452" y="2314777"/>
                  <a:pt x="2264283" y="2539103"/>
                  <a:pt x="2142052" y="2828088"/>
                </a:cubicBezTo>
                <a:lnTo>
                  <a:pt x="2127990" y="2873386"/>
                </a:lnTo>
                <a:lnTo>
                  <a:pt x="0" y="2083115"/>
                </a:lnTo>
                <a:lnTo>
                  <a:pt x="50694" y="1944609"/>
                </a:lnTo>
                <a:cubicBezTo>
                  <a:pt x="431347" y="1044646"/>
                  <a:pt x="1194860" y="346047"/>
                  <a:pt x="2137050" y="52995"/>
                </a:cubicBezTo>
                <a:close/>
              </a:path>
            </a:pathLst>
          </a:cu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文本框 34"/>
          <p:cNvSpPr txBox="1"/>
          <p:nvPr/>
        </p:nvSpPr>
        <p:spPr>
          <a:xfrm>
            <a:off x="7722792" y="4300072"/>
            <a:ext cx="2769989" cy="1269288"/>
          </a:xfrm>
          <a:prstGeom prst="rect">
            <a:avLst/>
          </a:prstGeom>
          <a:noFill/>
        </p:spPr>
        <p:txBody>
          <a:bodyPr vert="eaVert" wrap="square" rtlCol="0">
            <a:spAutoFit/>
          </a:bodyPr>
          <a:lstStyle/>
          <a:p>
            <a:pPr>
              <a:lnSpc>
                <a:spcPct val="150000"/>
              </a:lnSpc>
            </a:pPr>
            <a:r>
              <a:rPr lang="zh-CN" altLang="en-US" sz="14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a:t>
            </a:r>
            <a:r>
              <a:rPr lang="en-US" altLang="zh-CN" sz="14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 </a:t>
            </a:r>
            <a:endParaRPr lang="en-US" altLang="zh-CN" sz="14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nSpc>
                <a:spcPct val="150000"/>
              </a:lnSpc>
            </a:pPr>
            <a:r>
              <a:rPr lang="en-US" altLang="zh-CN" sz="14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PPT</a:t>
            </a:r>
            <a:r>
              <a:rPr lang="zh-CN" altLang="en-US" sz="14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演示设计</a:t>
            </a:r>
            <a:endParaRPr lang="en-US" altLang="zh-CN" sz="1400" b="1"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a:p>
            <a:pPr>
              <a:lnSpc>
                <a:spcPct val="150000"/>
              </a:lnSpc>
            </a:pPr>
            <a:r>
              <a:rPr lang="zh-CN" altLang="en-US" sz="105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en-US" altLang="zh-CN" sz="105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grpSp>
        <p:nvGrpSpPr>
          <p:cNvPr id="36" name="组合 35"/>
          <p:cNvGrpSpPr/>
          <p:nvPr/>
        </p:nvGrpSpPr>
        <p:grpSpPr>
          <a:xfrm>
            <a:off x="8785503" y="1904700"/>
            <a:ext cx="745628" cy="4194690"/>
            <a:chOff x="2566641" y="2295087"/>
            <a:chExt cx="745628" cy="4194690"/>
          </a:xfrm>
          <a:solidFill>
            <a:schemeClr val="bg1"/>
          </a:solidFill>
        </p:grpSpPr>
        <p:sp>
          <p:nvSpPr>
            <p:cNvPr id="37" name="任意多边形 36"/>
            <p:cNvSpPr/>
            <p:nvPr/>
          </p:nvSpPr>
          <p:spPr>
            <a:xfrm rot="20700000">
              <a:off x="2566641" y="2295087"/>
              <a:ext cx="208656" cy="2186979"/>
            </a:xfrm>
            <a:custGeom>
              <a:avLst/>
              <a:gdLst>
                <a:gd name="connsiteX0" fmla="*/ 161925 w 323850"/>
                <a:gd name="connsiteY0" fmla="*/ 0 h 3704520"/>
                <a:gd name="connsiteX1" fmla="*/ 323850 w 323850"/>
                <a:gd name="connsiteY1" fmla="*/ 3598708 h 3704520"/>
                <a:gd name="connsiteX2" fmla="*/ 164420 w 323850"/>
                <a:gd name="connsiteY2" fmla="*/ 3704520 h 3704520"/>
                <a:gd name="connsiteX3" fmla="*/ 4990 w 323850"/>
                <a:gd name="connsiteY3" fmla="*/ 3598708 h 3704520"/>
                <a:gd name="connsiteX4" fmla="*/ 0 w 323850"/>
                <a:gd name="connsiteY4" fmla="*/ 3598708 h 3704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704520">
                  <a:moveTo>
                    <a:pt x="161925" y="0"/>
                  </a:moveTo>
                  <a:lnTo>
                    <a:pt x="323850" y="3598708"/>
                  </a:lnTo>
                  <a:cubicBezTo>
                    <a:pt x="323850" y="3657146"/>
                    <a:pt x="252471" y="3704520"/>
                    <a:pt x="164420" y="3704520"/>
                  </a:cubicBezTo>
                  <a:cubicBezTo>
                    <a:pt x="76369" y="3704520"/>
                    <a:pt x="4990" y="3657146"/>
                    <a:pt x="4990" y="3598708"/>
                  </a:cubicBezTo>
                  <a:lnTo>
                    <a:pt x="0" y="3598708"/>
                  </a:ln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任意多边形 37"/>
            <p:cNvSpPr/>
            <p:nvPr/>
          </p:nvSpPr>
          <p:spPr>
            <a:xfrm rot="9900000">
              <a:off x="3103613" y="4302798"/>
              <a:ext cx="208656" cy="2186979"/>
            </a:xfrm>
            <a:custGeom>
              <a:avLst/>
              <a:gdLst>
                <a:gd name="connsiteX0" fmla="*/ 161925 w 323850"/>
                <a:gd name="connsiteY0" fmla="*/ 0 h 3704520"/>
                <a:gd name="connsiteX1" fmla="*/ 323850 w 323850"/>
                <a:gd name="connsiteY1" fmla="*/ 3598708 h 3704520"/>
                <a:gd name="connsiteX2" fmla="*/ 164420 w 323850"/>
                <a:gd name="connsiteY2" fmla="*/ 3704520 h 3704520"/>
                <a:gd name="connsiteX3" fmla="*/ 4990 w 323850"/>
                <a:gd name="connsiteY3" fmla="*/ 3598708 h 3704520"/>
                <a:gd name="connsiteX4" fmla="*/ 0 w 323850"/>
                <a:gd name="connsiteY4" fmla="*/ 3598708 h 3704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704520">
                  <a:moveTo>
                    <a:pt x="161925" y="0"/>
                  </a:moveTo>
                  <a:lnTo>
                    <a:pt x="323850" y="3598708"/>
                  </a:lnTo>
                  <a:cubicBezTo>
                    <a:pt x="323850" y="3657146"/>
                    <a:pt x="252471" y="3704520"/>
                    <a:pt x="164420" y="3704520"/>
                  </a:cubicBezTo>
                  <a:cubicBezTo>
                    <a:pt x="76369" y="3704520"/>
                    <a:pt x="4990" y="3657146"/>
                    <a:pt x="4990" y="3598708"/>
                  </a:cubicBezTo>
                  <a:lnTo>
                    <a:pt x="0" y="3598708"/>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5" name="矩形 24"/>
          <p:cNvSpPr/>
          <p:nvPr/>
        </p:nvSpPr>
        <p:spPr>
          <a:xfrm>
            <a:off x="8379539" y="1142697"/>
            <a:ext cx="1407700" cy="362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dirty="0">
                <a:solidFill>
                  <a:srgbClr val="B7A893"/>
                </a:solidFill>
                <a:latin typeface="微软雅黑 Light" panose="020B0502040204020203" pitchFamily="34" charset="-122"/>
                <a:ea typeface="微软雅黑 Light" panose="020B0502040204020203" pitchFamily="34" charset="-122"/>
                <a:cs typeface="+mn-ea"/>
                <a:sym typeface="+mn-lt"/>
              </a:rPr>
              <a:t>1680</a:t>
            </a:r>
            <a:endParaRPr lang="zh-CN" altLang="en-US" sz="3200" dirty="0">
              <a:solidFill>
                <a:srgbClr val="B7A893"/>
              </a:solidFill>
              <a:latin typeface="微软雅黑 Light" panose="020B0502040204020203" pitchFamily="34" charset="-122"/>
              <a:ea typeface="微软雅黑 Light" panose="020B0502040204020203" pitchFamily="34" charset="-122"/>
              <a:cs typeface="+mn-ea"/>
              <a:sym typeface="+mn-lt"/>
            </a:endParaRPr>
          </a:p>
        </p:txBody>
      </p:sp>
      <p:sp>
        <p:nvSpPr>
          <p:cNvPr id="26" name="矩形 25"/>
          <p:cNvSpPr/>
          <p:nvPr/>
        </p:nvSpPr>
        <p:spPr>
          <a:xfrm>
            <a:off x="3109375" y="840966"/>
            <a:ext cx="1407700" cy="205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5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a:t>
            </a:r>
            <a:endParaRPr lang="zh-CN" altLang="en-US" sz="105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27" name="矩形 26"/>
          <p:cNvSpPr/>
          <p:nvPr/>
        </p:nvSpPr>
        <p:spPr>
          <a:xfrm>
            <a:off x="3084977" y="1142697"/>
            <a:ext cx="1407700" cy="362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dirty="0">
                <a:solidFill>
                  <a:srgbClr val="B7A893"/>
                </a:solidFill>
                <a:latin typeface="微软雅黑 Light" panose="020B0502040204020203" pitchFamily="34" charset="-122"/>
                <a:ea typeface="微软雅黑 Light" panose="020B0502040204020203" pitchFamily="34" charset="-122"/>
                <a:cs typeface="+mn-ea"/>
                <a:sym typeface="+mn-lt"/>
              </a:rPr>
              <a:t>1680</a:t>
            </a:r>
            <a:endParaRPr lang="zh-CN" altLang="en-US" sz="3200" dirty="0">
              <a:solidFill>
                <a:srgbClr val="B7A893"/>
              </a:solidFill>
              <a:latin typeface="微软雅黑 Light" panose="020B0502040204020203" pitchFamily="34" charset="-122"/>
              <a:ea typeface="微软雅黑 Light" panose="020B0502040204020203" pitchFamily="34" charset="-122"/>
              <a:cs typeface="+mn-ea"/>
              <a:sym typeface="+mn-lt"/>
            </a:endParaRPr>
          </a:p>
        </p:txBody>
      </p:sp>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flipH="1">
            <a:off x="10033270" y="4699270"/>
            <a:ext cx="2095238" cy="2222222"/>
          </a:xfrm>
          <a:prstGeom prst="rect">
            <a:avLst/>
          </a:prstGeom>
        </p:spPr>
      </p:pic>
      <p:sp>
        <p:nvSpPr>
          <p:cNvPr id="39" name="文本框 38"/>
          <p:cNvSpPr txBox="1"/>
          <p:nvPr/>
        </p:nvSpPr>
        <p:spPr>
          <a:xfrm rot="5400000">
            <a:off x="-1586738" y="3732132"/>
            <a:ext cx="4482024" cy="1769715"/>
          </a:xfrm>
          <a:prstGeom prst="rect">
            <a:avLst/>
          </a:prstGeom>
          <a:noFill/>
        </p:spPr>
        <p:txBody>
          <a:bodyPr wrap="square" lIns="0" tIns="0" rIns="0" bIns="0" rtlCol="0">
            <a:spAutoFit/>
          </a:bodyPr>
          <a:lstStyle/>
          <a:p>
            <a:r>
              <a:rPr lang="en-US" altLang="zh-CN" sz="11500" dirty="0">
                <a:solidFill>
                  <a:srgbClr val="B7A893"/>
                </a:solidFill>
                <a:cs typeface="+mn-ea"/>
                <a:sym typeface="+mn-lt"/>
              </a:rPr>
              <a:t>THREE</a:t>
            </a:r>
            <a:endParaRPr lang="zh-CN" altLang="en-US" sz="11500" dirty="0">
              <a:solidFill>
                <a:srgbClr val="B7A893"/>
              </a:solidFill>
              <a:cs typeface="+mn-ea"/>
              <a:sym typeface="+mn-lt"/>
            </a:endParaRPr>
          </a:p>
        </p:txBody>
      </p:sp>
      <p:sp>
        <p:nvSpPr>
          <p:cNvPr id="40" name="文本框 39"/>
          <p:cNvSpPr txBox="1"/>
          <p:nvPr/>
        </p:nvSpPr>
        <p:spPr>
          <a:xfrm>
            <a:off x="1285672" y="678813"/>
            <a:ext cx="490220" cy="1429387"/>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进程调度</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41" name="图片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60" y="673208"/>
            <a:ext cx="1182238" cy="1372598"/>
          </a:xfrm>
          <a:prstGeom prst="rect">
            <a:avLst/>
          </a:prstGeom>
        </p:spPr>
      </p:pic>
    </p:spTree>
  </p:cSld>
  <p:clrMapOvr>
    <a:masterClrMapping/>
  </p:clrMapOvr>
  <p:transition spd="med" advClick="0" advTm="300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0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80000">
                                          <p:cBhvr additive="base">
                                            <p:cTn id="7" dur="1000" fill="hold"/>
                                            <p:tgtEl>
                                              <p:spTgt spid="41"/>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14:presetBounceEnd="50000">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14:bounceEnd="50000">
                                          <p:cBhvr additive="base">
                                            <p:cTn id="13" dur="500" fill="hold"/>
                                            <p:tgtEl>
                                              <p:spTgt spid="40"/>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40"/>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14:bounceEnd="50000">
                                          <p:cBhvr additive="base">
                                            <p:cTn id="17" dur="500" fill="hold"/>
                                            <p:tgtEl>
                                              <p:spTgt spid="39"/>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nodeType="clickEffect" p14:presetBounceEnd="80000">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14:bounceEnd="80000">
                                          <p:cBhvr additive="base">
                                            <p:cTn id="23" dur="1000" fill="hold"/>
                                            <p:tgtEl>
                                              <p:spTgt spid="32"/>
                                            </p:tgtEl>
                                            <p:attrNameLst>
                                              <p:attrName>ppt_x</p:attrName>
                                            </p:attrNameLst>
                                          </p:cBhvr>
                                          <p:tavLst>
                                            <p:tav tm="0">
                                              <p:val>
                                                <p:strVal val="1+#ppt_w/2"/>
                                              </p:val>
                                            </p:tav>
                                            <p:tav tm="100000">
                                              <p:val>
                                                <p:strVal val="#ppt_x"/>
                                              </p:val>
                                            </p:tav>
                                          </p:tavLst>
                                        </p:anim>
                                        <p:anim calcmode="lin" valueType="num" p14:bounceEnd="80000">
                                          <p:cBhvr additive="base">
                                            <p:cTn id="24" dur="1000" fill="hold"/>
                                            <p:tgtEl>
                                              <p:spTgt spid="32"/>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750"/>
                                            <p:tgtEl>
                                              <p:spTgt spid="13"/>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1000"/>
                                            <p:tgtEl>
                                              <p:spTgt spid="21"/>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par>
                                    <p:cTn id="37" presetID="10" presetClass="entr" presetSubtype="0" fill="hold" nodeType="withEffect">
                                      <p:stCondLst>
                                        <p:cond delay="25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750"/>
                                            <p:tgtEl>
                                              <p:spTgt spid="2"/>
                                            </p:tgtEl>
                                          </p:cBhvr>
                                        </p:animEffect>
                                      </p:childTnLst>
                                    </p:cTn>
                                  </p:par>
                                  <p:par>
                                    <p:cTn id="40" presetID="8" presetClass="emph" presetSubtype="0" fill="hold" nodeType="withEffect">
                                      <p:stCondLst>
                                        <p:cond delay="250"/>
                                      </p:stCondLst>
                                      <p:childTnLst>
                                        <p:animRot by="1800000">
                                          <p:cBhvr>
                                            <p:cTn id="41" dur="1000" fill="hold"/>
                                            <p:tgtEl>
                                              <p:spTgt spid="2"/>
                                            </p:tgtEl>
                                            <p:attrNameLst>
                                              <p:attrName>r</p:attrName>
                                            </p:attrNameLst>
                                          </p:cBhvr>
                                        </p:animRot>
                                      </p:childTnLst>
                                    </p:cTn>
                                  </p:par>
                                  <p:par>
                                    <p:cTn id="42" presetID="8" presetClass="emph" presetSubtype="0" fill="hold" nodeType="withEffect">
                                      <p:stCondLst>
                                        <p:cond delay="1250"/>
                                      </p:stCondLst>
                                      <p:childTnLst>
                                        <p:animRot by="-1800000">
                                          <p:cBhvr>
                                            <p:cTn id="43" dur="1000" fill="hold"/>
                                            <p:tgtEl>
                                              <p:spTgt spid="2"/>
                                            </p:tgtEl>
                                            <p:attrNameLst>
                                              <p:attrName>r</p:attrName>
                                            </p:attrNameLst>
                                          </p:cBhvr>
                                        </p:animRo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14:presetBounceEnd="82000">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14:bounceEnd="82000">
                                          <p:cBhvr additive="base">
                                            <p:cTn id="48" dur="1000" fill="hold"/>
                                            <p:tgtEl>
                                              <p:spTgt spid="23"/>
                                            </p:tgtEl>
                                            <p:attrNameLst>
                                              <p:attrName>ppt_x</p:attrName>
                                            </p:attrNameLst>
                                          </p:cBhvr>
                                          <p:tavLst>
                                            <p:tav tm="0">
                                              <p:val>
                                                <p:strVal val="#ppt_x"/>
                                              </p:val>
                                            </p:tav>
                                            <p:tav tm="100000">
                                              <p:val>
                                                <p:strVal val="#ppt_x"/>
                                              </p:val>
                                            </p:tav>
                                          </p:tavLst>
                                        </p:anim>
                                        <p:anim calcmode="lin" valueType="num" p14:bounceEnd="82000">
                                          <p:cBhvr additive="base">
                                            <p:cTn id="49" dur="1000" fill="hold"/>
                                            <p:tgtEl>
                                              <p:spTgt spid="23"/>
                                            </p:tgtEl>
                                            <p:attrNameLst>
                                              <p:attrName>ppt_y</p:attrName>
                                            </p:attrNameLst>
                                          </p:cBhvr>
                                          <p:tavLst>
                                            <p:tav tm="0">
                                              <p:val>
                                                <p:strVal val="1+#ppt_h/2"/>
                                              </p:val>
                                            </p:tav>
                                            <p:tav tm="100000">
                                              <p:val>
                                                <p:strVal val="#ppt_y"/>
                                              </p:val>
                                            </p:tav>
                                          </p:tavLst>
                                        </p:anim>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750"/>
                                            <p:tgtEl>
                                              <p:spTgt spid="33"/>
                                            </p:tgtEl>
                                          </p:cBhvr>
                                        </p:animEffect>
                                      </p:childTnLst>
                                    </p:cTn>
                                  </p:par>
                                  <p:par>
                                    <p:cTn id="54" presetID="22" presetClass="entr" presetSubtype="8" fill="hold" grpId="0" nodeType="withEffect">
                                      <p:stCondLst>
                                        <p:cond delay="25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1000"/>
                                            <p:tgtEl>
                                              <p:spTgt spid="34"/>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Effect transition="in" filter="fade">
                                          <p:cBhvr>
                                            <p:cTn id="61" dur="500"/>
                                            <p:tgtEl>
                                              <p:spTgt spid="24"/>
                                            </p:tgtEl>
                                          </p:cBhvr>
                                        </p:animEffect>
                                      </p:childTnLst>
                                    </p:cTn>
                                  </p:par>
                                  <p:par>
                                    <p:cTn id="62" presetID="10" presetClass="entr" presetSubtype="0" fill="hold" nodeType="withEffect">
                                      <p:stCondLst>
                                        <p:cond delay="25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750"/>
                                            <p:tgtEl>
                                              <p:spTgt spid="36"/>
                                            </p:tgtEl>
                                          </p:cBhvr>
                                        </p:animEffect>
                                      </p:childTnLst>
                                    </p:cTn>
                                  </p:par>
                                  <p:par>
                                    <p:cTn id="65" presetID="8" presetClass="emph" presetSubtype="0" fill="hold" nodeType="withEffect">
                                      <p:stCondLst>
                                        <p:cond delay="250"/>
                                      </p:stCondLst>
                                      <p:childTnLst>
                                        <p:animRot by="1800000">
                                          <p:cBhvr>
                                            <p:cTn id="66" dur="1000" fill="hold"/>
                                            <p:tgtEl>
                                              <p:spTgt spid="36"/>
                                            </p:tgtEl>
                                            <p:attrNameLst>
                                              <p:attrName>r</p:attrName>
                                            </p:attrNameLst>
                                          </p:cBhvr>
                                        </p:animRot>
                                      </p:childTnLst>
                                    </p:cTn>
                                  </p:par>
                                  <p:par>
                                    <p:cTn id="67" presetID="8" presetClass="emph" presetSubtype="0" fill="hold" nodeType="withEffect">
                                      <p:stCondLst>
                                        <p:cond delay="1250"/>
                                      </p:stCondLst>
                                      <p:childTnLst>
                                        <p:animRot by="-1800000">
                                          <p:cBhvr>
                                            <p:cTn id="68" dur="1000" fill="hold"/>
                                            <p:tgtEl>
                                              <p:spTgt spid="36"/>
                                            </p:tgtEl>
                                            <p:attrNameLst>
                                              <p:attrName>r</p:attrName>
                                            </p:attrNameLst>
                                          </p:cBhvr>
                                        </p:animRo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14:presetBounceEnd="82000">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14:bounceEnd="82000">
                                          <p:cBhvr additive="base">
                                            <p:cTn id="73" dur="1000" fill="hold"/>
                                            <p:tgtEl>
                                              <p:spTgt spid="35"/>
                                            </p:tgtEl>
                                            <p:attrNameLst>
                                              <p:attrName>ppt_x</p:attrName>
                                            </p:attrNameLst>
                                          </p:cBhvr>
                                          <p:tavLst>
                                            <p:tav tm="0">
                                              <p:val>
                                                <p:strVal val="#ppt_x"/>
                                              </p:val>
                                            </p:tav>
                                            <p:tav tm="100000">
                                              <p:val>
                                                <p:strVal val="#ppt_x"/>
                                              </p:val>
                                            </p:tav>
                                          </p:tavLst>
                                        </p:anim>
                                        <p:anim calcmode="lin" valueType="num" p14:bounceEnd="82000">
                                          <p:cBhvr additive="base">
                                            <p:cTn id="74" dur="1000" fill="hold"/>
                                            <p:tgtEl>
                                              <p:spTgt spid="35"/>
                                            </p:tgtEl>
                                            <p:attrNameLst>
                                              <p:attrName>ppt_y</p:attrName>
                                            </p:attrNameLst>
                                          </p:cBhvr>
                                          <p:tavLst>
                                            <p:tav tm="0">
                                              <p:val>
                                                <p:strVal val="1+#ppt_h/2"/>
                                              </p:val>
                                            </p:tav>
                                            <p:tav tm="100000">
                                              <p:val>
                                                <p:strVal val="#ppt_y"/>
                                              </p:val>
                                            </p:tav>
                                          </p:tavLst>
                                        </p:anim>
                                      </p:childTnLst>
                                    </p:cTn>
                                  </p:par>
                                  <p:par>
                                    <p:cTn id="75" presetID="53" presetClass="entr" presetSubtype="16" fill="hold" grpId="0" nodeType="withEffect">
                                      <p:stCondLst>
                                        <p:cond delay="175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1750"/>
                                      </p:stCondLst>
                                      <p:childTnLst>
                                        <p:set>
                                          <p:cBhvr>
                                            <p:cTn id="81" dur="1" fill="hold">
                                              <p:stCondLst>
                                                <p:cond delay="0"/>
                                              </p:stCondLst>
                                            </p:cTn>
                                            <p:tgtEl>
                                              <p:spTgt spid="27"/>
                                            </p:tgtEl>
                                            <p:attrNameLst>
                                              <p:attrName>style.visibility</p:attrName>
                                            </p:attrNameLst>
                                          </p:cBhvr>
                                          <p:to>
                                            <p:strVal val="visible"/>
                                          </p:to>
                                        </p:set>
                                        <p:anim calcmode="lin" valueType="num">
                                          <p:cBhvr>
                                            <p:cTn id="82" dur="500" fill="hold"/>
                                            <p:tgtEl>
                                              <p:spTgt spid="27"/>
                                            </p:tgtEl>
                                            <p:attrNameLst>
                                              <p:attrName>ppt_w</p:attrName>
                                            </p:attrNameLst>
                                          </p:cBhvr>
                                          <p:tavLst>
                                            <p:tav tm="0">
                                              <p:val>
                                                <p:fltVal val="0"/>
                                              </p:val>
                                            </p:tav>
                                            <p:tav tm="100000">
                                              <p:val>
                                                <p:strVal val="#ppt_w"/>
                                              </p:val>
                                            </p:tav>
                                          </p:tavLst>
                                        </p:anim>
                                        <p:anim calcmode="lin" valueType="num">
                                          <p:cBhvr>
                                            <p:cTn id="83" dur="500" fill="hold"/>
                                            <p:tgtEl>
                                              <p:spTgt spid="27"/>
                                            </p:tgtEl>
                                            <p:attrNameLst>
                                              <p:attrName>ppt_h</p:attrName>
                                            </p:attrNameLst>
                                          </p:cBhvr>
                                          <p:tavLst>
                                            <p:tav tm="0">
                                              <p:val>
                                                <p:fltVal val="0"/>
                                              </p:val>
                                            </p:tav>
                                            <p:tav tm="100000">
                                              <p:val>
                                                <p:strVal val="#ppt_h"/>
                                              </p:val>
                                            </p:tav>
                                          </p:tavLst>
                                        </p:anim>
                                        <p:animEffect transition="in" filter="fade">
                                          <p:cBhvr>
                                            <p:cTn id="8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3" grpId="0"/>
          <p:bldP spid="24" grpId="0"/>
          <p:bldP spid="33" grpId="0" animBg="1"/>
          <p:bldP spid="34" grpId="0" animBg="1"/>
          <p:bldP spid="35" grpId="0"/>
          <p:bldP spid="25" grpId="0"/>
          <p:bldP spid="26" grpId="0"/>
          <p:bldP spid="27" grpId="0"/>
          <p:bldP spid="39" grpId="0"/>
          <p:bldP spid="40"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ppt_x"/>
                                              </p:val>
                                            </p:tav>
                                            <p:tav tm="100000">
                                              <p:val>
                                                <p:strVal val="#ppt_x"/>
                                              </p:val>
                                            </p:tav>
                                          </p:tavLst>
                                        </p:anim>
                                        <p:anim calcmode="lin" valueType="num">
                                          <p:cBhvr additive="base">
                                            <p:cTn id="8" dur="10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1000" fill="hold"/>
                                            <p:tgtEl>
                                              <p:spTgt spid="32"/>
                                            </p:tgtEl>
                                            <p:attrNameLst>
                                              <p:attrName>ppt_x</p:attrName>
                                            </p:attrNameLst>
                                          </p:cBhvr>
                                          <p:tavLst>
                                            <p:tav tm="0">
                                              <p:val>
                                                <p:strVal val="1+#ppt_w/2"/>
                                              </p:val>
                                            </p:tav>
                                            <p:tav tm="100000">
                                              <p:val>
                                                <p:strVal val="#ppt_x"/>
                                              </p:val>
                                            </p:tav>
                                          </p:tavLst>
                                        </p:anim>
                                        <p:anim calcmode="lin" valueType="num">
                                          <p:cBhvr additive="base">
                                            <p:cTn id="24" dur="1000" fill="hold"/>
                                            <p:tgtEl>
                                              <p:spTgt spid="32"/>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750"/>
                                            <p:tgtEl>
                                              <p:spTgt spid="13"/>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1000"/>
                                            <p:tgtEl>
                                              <p:spTgt spid="21"/>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par>
                                    <p:cTn id="37" presetID="10" presetClass="entr" presetSubtype="0" fill="hold" nodeType="withEffect">
                                      <p:stCondLst>
                                        <p:cond delay="25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750"/>
                                            <p:tgtEl>
                                              <p:spTgt spid="2"/>
                                            </p:tgtEl>
                                          </p:cBhvr>
                                        </p:animEffect>
                                      </p:childTnLst>
                                    </p:cTn>
                                  </p:par>
                                  <p:par>
                                    <p:cTn id="40" presetID="8" presetClass="emph" presetSubtype="0" fill="hold" nodeType="withEffect">
                                      <p:stCondLst>
                                        <p:cond delay="250"/>
                                      </p:stCondLst>
                                      <p:childTnLst>
                                        <p:animRot by="1800000">
                                          <p:cBhvr>
                                            <p:cTn id="41" dur="1000" fill="hold"/>
                                            <p:tgtEl>
                                              <p:spTgt spid="2"/>
                                            </p:tgtEl>
                                            <p:attrNameLst>
                                              <p:attrName>r</p:attrName>
                                            </p:attrNameLst>
                                          </p:cBhvr>
                                        </p:animRot>
                                      </p:childTnLst>
                                    </p:cTn>
                                  </p:par>
                                  <p:par>
                                    <p:cTn id="42" presetID="8" presetClass="emph" presetSubtype="0" fill="hold" nodeType="withEffect">
                                      <p:stCondLst>
                                        <p:cond delay="1250"/>
                                      </p:stCondLst>
                                      <p:childTnLst>
                                        <p:animRot by="-1800000">
                                          <p:cBhvr>
                                            <p:cTn id="43" dur="1000" fill="hold"/>
                                            <p:tgtEl>
                                              <p:spTgt spid="2"/>
                                            </p:tgtEl>
                                            <p:attrNameLst>
                                              <p:attrName>r</p:attrName>
                                            </p:attrNameLst>
                                          </p:cBhvr>
                                        </p:animRo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1000" fill="hold"/>
                                            <p:tgtEl>
                                              <p:spTgt spid="23"/>
                                            </p:tgtEl>
                                            <p:attrNameLst>
                                              <p:attrName>ppt_x</p:attrName>
                                            </p:attrNameLst>
                                          </p:cBhvr>
                                          <p:tavLst>
                                            <p:tav tm="0">
                                              <p:val>
                                                <p:strVal val="#ppt_x"/>
                                              </p:val>
                                            </p:tav>
                                            <p:tav tm="100000">
                                              <p:val>
                                                <p:strVal val="#ppt_x"/>
                                              </p:val>
                                            </p:tav>
                                          </p:tavLst>
                                        </p:anim>
                                        <p:anim calcmode="lin" valueType="num">
                                          <p:cBhvr additive="base">
                                            <p:cTn id="49" dur="1000" fill="hold"/>
                                            <p:tgtEl>
                                              <p:spTgt spid="23"/>
                                            </p:tgtEl>
                                            <p:attrNameLst>
                                              <p:attrName>ppt_y</p:attrName>
                                            </p:attrNameLst>
                                          </p:cBhvr>
                                          <p:tavLst>
                                            <p:tav tm="0">
                                              <p:val>
                                                <p:strVal val="1+#ppt_h/2"/>
                                              </p:val>
                                            </p:tav>
                                            <p:tav tm="100000">
                                              <p:val>
                                                <p:strVal val="#ppt_y"/>
                                              </p:val>
                                            </p:tav>
                                          </p:tavLst>
                                        </p:anim>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750"/>
                                            <p:tgtEl>
                                              <p:spTgt spid="33"/>
                                            </p:tgtEl>
                                          </p:cBhvr>
                                        </p:animEffect>
                                      </p:childTnLst>
                                    </p:cTn>
                                  </p:par>
                                  <p:par>
                                    <p:cTn id="54" presetID="22" presetClass="entr" presetSubtype="8" fill="hold" grpId="0" nodeType="withEffect">
                                      <p:stCondLst>
                                        <p:cond delay="25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1000"/>
                                            <p:tgtEl>
                                              <p:spTgt spid="34"/>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Effect transition="in" filter="fade">
                                          <p:cBhvr>
                                            <p:cTn id="61" dur="500"/>
                                            <p:tgtEl>
                                              <p:spTgt spid="24"/>
                                            </p:tgtEl>
                                          </p:cBhvr>
                                        </p:animEffect>
                                      </p:childTnLst>
                                    </p:cTn>
                                  </p:par>
                                  <p:par>
                                    <p:cTn id="62" presetID="10" presetClass="entr" presetSubtype="0" fill="hold" nodeType="withEffect">
                                      <p:stCondLst>
                                        <p:cond delay="25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750"/>
                                            <p:tgtEl>
                                              <p:spTgt spid="36"/>
                                            </p:tgtEl>
                                          </p:cBhvr>
                                        </p:animEffect>
                                      </p:childTnLst>
                                    </p:cTn>
                                  </p:par>
                                  <p:par>
                                    <p:cTn id="65" presetID="8" presetClass="emph" presetSubtype="0" fill="hold" nodeType="withEffect">
                                      <p:stCondLst>
                                        <p:cond delay="250"/>
                                      </p:stCondLst>
                                      <p:childTnLst>
                                        <p:animRot by="1800000">
                                          <p:cBhvr>
                                            <p:cTn id="66" dur="1000" fill="hold"/>
                                            <p:tgtEl>
                                              <p:spTgt spid="36"/>
                                            </p:tgtEl>
                                            <p:attrNameLst>
                                              <p:attrName>r</p:attrName>
                                            </p:attrNameLst>
                                          </p:cBhvr>
                                        </p:animRot>
                                      </p:childTnLst>
                                    </p:cTn>
                                  </p:par>
                                  <p:par>
                                    <p:cTn id="67" presetID="8" presetClass="emph" presetSubtype="0" fill="hold" nodeType="withEffect">
                                      <p:stCondLst>
                                        <p:cond delay="1250"/>
                                      </p:stCondLst>
                                      <p:childTnLst>
                                        <p:animRot by="-1800000">
                                          <p:cBhvr>
                                            <p:cTn id="68" dur="1000" fill="hold"/>
                                            <p:tgtEl>
                                              <p:spTgt spid="36"/>
                                            </p:tgtEl>
                                            <p:attrNameLst>
                                              <p:attrName>r</p:attrName>
                                            </p:attrNameLst>
                                          </p:cBhvr>
                                        </p:animRo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1000" fill="hold"/>
                                            <p:tgtEl>
                                              <p:spTgt spid="35"/>
                                            </p:tgtEl>
                                            <p:attrNameLst>
                                              <p:attrName>ppt_x</p:attrName>
                                            </p:attrNameLst>
                                          </p:cBhvr>
                                          <p:tavLst>
                                            <p:tav tm="0">
                                              <p:val>
                                                <p:strVal val="#ppt_x"/>
                                              </p:val>
                                            </p:tav>
                                            <p:tav tm="100000">
                                              <p:val>
                                                <p:strVal val="#ppt_x"/>
                                              </p:val>
                                            </p:tav>
                                          </p:tavLst>
                                        </p:anim>
                                        <p:anim calcmode="lin" valueType="num">
                                          <p:cBhvr additive="base">
                                            <p:cTn id="74" dur="1000" fill="hold"/>
                                            <p:tgtEl>
                                              <p:spTgt spid="35"/>
                                            </p:tgtEl>
                                            <p:attrNameLst>
                                              <p:attrName>ppt_y</p:attrName>
                                            </p:attrNameLst>
                                          </p:cBhvr>
                                          <p:tavLst>
                                            <p:tav tm="0">
                                              <p:val>
                                                <p:strVal val="1+#ppt_h/2"/>
                                              </p:val>
                                            </p:tav>
                                            <p:tav tm="100000">
                                              <p:val>
                                                <p:strVal val="#ppt_y"/>
                                              </p:val>
                                            </p:tav>
                                          </p:tavLst>
                                        </p:anim>
                                      </p:childTnLst>
                                    </p:cTn>
                                  </p:par>
                                  <p:par>
                                    <p:cTn id="75" presetID="53" presetClass="entr" presetSubtype="16" fill="hold" grpId="0" nodeType="withEffect">
                                      <p:stCondLst>
                                        <p:cond delay="175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1750"/>
                                      </p:stCondLst>
                                      <p:childTnLst>
                                        <p:set>
                                          <p:cBhvr>
                                            <p:cTn id="81" dur="1" fill="hold">
                                              <p:stCondLst>
                                                <p:cond delay="0"/>
                                              </p:stCondLst>
                                            </p:cTn>
                                            <p:tgtEl>
                                              <p:spTgt spid="27"/>
                                            </p:tgtEl>
                                            <p:attrNameLst>
                                              <p:attrName>style.visibility</p:attrName>
                                            </p:attrNameLst>
                                          </p:cBhvr>
                                          <p:to>
                                            <p:strVal val="visible"/>
                                          </p:to>
                                        </p:set>
                                        <p:anim calcmode="lin" valueType="num">
                                          <p:cBhvr>
                                            <p:cTn id="82" dur="500" fill="hold"/>
                                            <p:tgtEl>
                                              <p:spTgt spid="27"/>
                                            </p:tgtEl>
                                            <p:attrNameLst>
                                              <p:attrName>ppt_w</p:attrName>
                                            </p:attrNameLst>
                                          </p:cBhvr>
                                          <p:tavLst>
                                            <p:tav tm="0">
                                              <p:val>
                                                <p:fltVal val="0"/>
                                              </p:val>
                                            </p:tav>
                                            <p:tav tm="100000">
                                              <p:val>
                                                <p:strVal val="#ppt_w"/>
                                              </p:val>
                                            </p:tav>
                                          </p:tavLst>
                                        </p:anim>
                                        <p:anim calcmode="lin" valueType="num">
                                          <p:cBhvr>
                                            <p:cTn id="83" dur="500" fill="hold"/>
                                            <p:tgtEl>
                                              <p:spTgt spid="27"/>
                                            </p:tgtEl>
                                            <p:attrNameLst>
                                              <p:attrName>ppt_h</p:attrName>
                                            </p:attrNameLst>
                                          </p:cBhvr>
                                          <p:tavLst>
                                            <p:tav tm="0">
                                              <p:val>
                                                <p:fltVal val="0"/>
                                              </p:val>
                                            </p:tav>
                                            <p:tav tm="100000">
                                              <p:val>
                                                <p:strVal val="#ppt_h"/>
                                              </p:val>
                                            </p:tav>
                                          </p:tavLst>
                                        </p:anim>
                                        <p:animEffect transition="in" filter="fade">
                                          <p:cBhvr>
                                            <p:cTn id="8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3" grpId="0"/>
          <p:bldP spid="24" grpId="0"/>
          <p:bldP spid="33" grpId="0" animBg="1"/>
          <p:bldP spid="34" grpId="0" animBg="1"/>
          <p:bldP spid="35" grpId="0"/>
          <p:bldP spid="25" grpId="0"/>
          <p:bldP spid="26" grpId="0"/>
          <p:bldP spid="27" grpId="0"/>
          <p:bldP spid="39" grpId="0"/>
          <p:bldP spid="4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36" name="椭圆 35"/>
          <p:cNvSpPr/>
          <p:nvPr/>
        </p:nvSpPr>
        <p:spPr>
          <a:xfrm>
            <a:off x="2679150" y="2156034"/>
            <a:ext cx="1805134" cy="1805134"/>
          </a:xfrm>
          <a:prstGeom prst="ellipse">
            <a:avLst/>
          </a:prstGeom>
          <a:solidFill>
            <a:srgbClr val="B7A89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弧形 36"/>
          <p:cNvSpPr/>
          <p:nvPr/>
        </p:nvSpPr>
        <p:spPr>
          <a:xfrm>
            <a:off x="2889445" y="2366329"/>
            <a:ext cx="1384544" cy="1384544"/>
          </a:xfrm>
          <a:prstGeom prst="arc">
            <a:avLst>
              <a:gd name="adj1" fmla="val 16200000"/>
              <a:gd name="adj2" fmla="val 13210481"/>
            </a:avLst>
          </a:prstGeom>
          <a:ln w="152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8" name="椭圆 37"/>
          <p:cNvSpPr/>
          <p:nvPr/>
        </p:nvSpPr>
        <p:spPr>
          <a:xfrm>
            <a:off x="4997066" y="2152859"/>
            <a:ext cx="1805134" cy="1805134"/>
          </a:xfrm>
          <a:prstGeom prst="ellipse">
            <a:avLst/>
          </a:prstGeom>
          <a:solidFill>
            <a:srgbClr val="B7A89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弧形 38"/>
          <p:cNvSpPr/>
          <p:nvPr/>
        </p:nvSpPr>
        <p:spPr>
          <a:xfrm>
            <a:off x="5207361" y="2363154"/>
            <a:ext cx="1384544" cy="1384544"/>
          </a:xfrm>
          <a:prstGeom prst="arc">
            <a:avLst>
              <a:gd name="adj1" fmla="val 16200000"/>
              <a:gd name="adj2" fmla="val 11235840"/>
            </a:avLst>
          </a:prstGeom>
          <a:ln w="152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0" name="椭圆 39"/>
          <p:cNvSpPr/>
          <p:nvPr/>
        </p:nvSpPr>
        <p:spPr>
          <a:xfrm>
            <a:off x="7379057" y="2114387"/>
            <a:ext cx="1805134" cy="1805134"/>
          </a:xfrm>
          <a:prstGeom prst="ellipse">
            <a:avLst/>
          </a:prstGeom>
          <a:solidFill>
            <a:srgbClr val="B7A89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弧形 40"/>
          <p:cNvSpPr/>
          <p:nvPr/>
        </p:nvSpPr>
        <p:spPr>
          <a:xfrm>
            <a:off x="7589352" y="2324682"/>
            <a:ext cx="1384544" cy="1384544"/>
          </a:xfrm>
          <a:prstGeom prst="arc">
            <a:avLst>
              <a:gd name="adj1" fmla="val 16200000"/>
              <a:gd name="adj2" fmla="val 11484651"/>
            </a:avLst>
          </a:prstGeom>
          <a:ln w="152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2" name="椭圆 41"/>
          <p:cNvSpPr/>
          <p:nvPr/>
        </p:nvSpPr>
        <p:spPr>
          <a:xfrm>
            <a:off x="9734170" y="2152859"/>
            <a:ext cx="1805134" cy="1805134"/>
          </a:xfrm>
          <a:prstGeom prst="ellipse">
            <a:avLst/>
          </a:prstGeom>
          <a:solidFill>
            <a:srgbClr val="B7A89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弧形 42"/>
          <p:cNvSpPr/>
          <p:nvPr/>
        </p:nvSpPr>
        <p:spPr>
          <a:xfrm>
            <a:off x="9944465" y="2363154"/>
            <a:ext cx="1384544" cy="1384544"/>
          </a:xfrm>
          <a:prstGeom prst="arc">
            <a:avLst>
              <a:gd name="adj1" fmla="val 16200000"/>
              <a:gd name="adj2" fmla="val 11441934"/>
            </a:avLst>
          </a:prstGeom>
          <a:ln w="152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52" name="文本框 51"/>
          <p:cNvSpPr txBox="1"/>
          <p:nvPr/>
        </p:nvSpPr>
        <p:spPr>
          <a:xfrm>
            <a:off x="2417409" y="4561049"/>
            <a:ext cx="1708160" cy="1754326"/>
          </a:xfrm>
          <a:prstGeom prst="rect">
            <a:avLst/>
          </a:prstGeom>
          <a:noFill/>
        </p:spPr>
        <p:txBody>
          <a:bodyPr vert="eaVert" wrap="square" rtlCol="0">
            <a:spAutoFit/>
          </a:bodyPr>
          <a:lstStyle/>
          <a:p>
            <a:pPr>
              <a:lnSpc>
                <a:spcPct val="150000"/>
              </a:lnSpc>
            </a:pPr>
            <a:r>
              <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53" name="文本框 52"/>
          <p:cNvSpPr txBox="1"/>
          <p:nvPr/>
        </p:nvSpPr>
        <p:spPr>
          <a:xfrm>
            <a:off x="3982218" y="4590325"/>
            <a:ext cx="461665" cy="1246495"/>
          </a:xfrm>
          <a:prstGeom prst="rect">
            <a:avLst/>
          </a:prstGeom>
          <a:noFill/>
        </p:spPr>
        <p:txBody>
          <a:bodyPr vert="eaVert" wrap="none" rtlCol="0">
            <a:spAutoFit/>
          </a:bodyPr>
          <a:lstStyle>
            <a:defPPr>
              <a:defRPr lang="zh-CN"/>
            </a:defPPr>
            <a:lvl1pPr algn="ctr">
              <a:defRPr sz="3200">
                <a:solidFill>
                  <a:schemeClr val="tx1">
                    <a:lumMod val="65000"/>
                    <a:lumOff val="35000"/>
                  </a:schemeClr>
                </a:solidFill>
              </a:defRPr>
            </a:lvl1pPr>
          </a:lstStyle>
          <a:p>
            <a:pPr algn="l"/>
            <a:r>
              <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我的小标题</a:t>
            </a:r>
            <a:endPar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54" name="文本框 53"/>
          <p:cNvSpPr txBox="1"/>
          <p:nvPr/>
        </p:nvSpPr>
        <p:spPr>
          <a:xfrm>
            <a:off x="4895697" y="4561049"/>
            <a:ext cx="1708160" cy="1754326"/>
          </a:xfrm>
          <a:prstGeom prst="rect">
            <a:avLst/>
          </a:prstGeom>
          <a:noFill/>
        </p:spPr>
        <p:txBody>
          <a:bodyPr vert="eaVert" wrap="square" rtlCol="0">
            <a:spAutoFit/>
          </a:bodyPr>
          <a:lstStyle/>
          <a:p>
            <a:pPr>
              <a:lnSpc>
                <a:spcPct val="150000"/>
              </a:lnSpc>
            </a:pPr>
            <a:r>
              <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55" name="文本框 54"/>
          <p:cNvSpPr txBox="1"/>
          <p:nvPr/>
        </p:nvSpPr>
        <p:spPr>
          <a:xfrm>
            <a:off x="6460506" y="4590325"/>
            <a:ext cx="461665" cy="1246495"/>
          </a:xfrm>
          <a:prstGeom prst="rect">
            <a:avLst/>
          </a:prstGeom>
          <a:noFill/>
        </p:spPr>
        <p:txBody>
          <a:bodyPr vert="eaVert" wrap="none" rtlCol="0">
            <a:spAutoFit/>
          </a:bodyPr>
          <a:lstStyle>
            <a:defPPr>
              <a:defRPr lang="zh-CN"/>
            </a:defPPr>
            <a:lvl1pPr algn="ctr">
              <a:defRPr sz="3200">
                <a:solidFill>
                  <a:schemeClr val="tx1">
                    <a:lumMod val="65000"/>
                    <a:lumOff val="35000"/>
                  </a:schemeClr>
                </a:solidFill>
              </a:defRPr>
            </a:lvl1pPr>
          </a:lstStyle>
          <a:p>
            <a:pPr algn="l"/>
            <a:r>
              <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我的小标题</a:t>
            </a:r>
            <a:endPar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56" name="文本框 55"/>
          <p:cNvSpPr txBox="1"/>
          <p:nvPr/>
        </p:nvSpPr>
        <p:spPr>
          <a:xfrm>
            <a:off x="7277688" y="4561049"/>
            <a:ext cx="1708160" cy="1754326"/>
          </a:xfrm>
          <a:prstGeom prst="rect">
            <a:avLst/>
          </a:prstGeom>
          <a:noFill/>
        </p:spPr>
        <p:txBody>
          <a:bodyPr vert="eaVert" wrap="square" rtlCol="0">
            <a:spAutoFit/>
          </a:bodyPr>
          <a:lstStyle/>
          <a:p>
            <a:pPr>
              <a:lnSpc>
                <a:spcPct val="150000"/>
              </a:lnSpc>
            </a:pPr>
            <a:r>
              <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57" name="文本框 56"/>
          <p:cNvSpPr txBox="1"/>
          <p:nvPr/>
        </p:nvSpPr>
        <p:spPr>
          <a:xfrm>
            <a:off x="8842497" y="4590325"/>
            <a:ext cx="461665" cy="1246495"/>
          </a:xfrm>
          <a:prstGeom prst="rect">
            <a:avLst/>
          </a:prstGeom>
          <a:noFill/>
        </p:spPr>
        <p:txBody>
          <a:bodyPr vert="eaVert" wrap="none" rtlCol="0">
            <a:spAutoFit/>
          </a:bodyPr>
          <a:lstStyle>
            <a:defPPr>
              <a:defRPr lang="zh-CN"/>
            </a:defPPr>
            <a:lvl1pPr algn="ctr">
              <a:defRPr sz="3200">
                <a:solidFill>
                  <a:schemeClr val="tx1">
                    <a:lumMod val="65000"/>
                    <a:lumOff val="35000"/>
                  </a:schemeClr>
                </a:solidFill>
              </a:defRPr>
            </a:lvl1pPr>
          </a:lstStyle>
          <a:p>
            <a:pPr algn="l"/>
            <a:r>
              <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我的小标题</a:t>
            </a:r>
            <a:endPar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58" name="文本框 57"/>
          <p:cNvSpPr txBox="1"/>
          <p:nvPr/>
        </p:nvSpPr>
        <p:spPr>
          <a:xfrm>
            <a:off x="9620849" y="4561049"/>
            <a:ext cx="1708160" cy="1754326"/>
          </a:xfrm>
          <a:prstGeom prst="rect">
            <a:avLst/>
          </a:prstGeom>
          <a:noFill/>
        </p:spPr>
        <p:txBody>
          <a:bodyPr vert="eaVert" wrap="square" rtlCol="0">
            <a:spAutoFit/>
          </a:bodyPr>
          <a:lstStyle/>
          <a:p>
            <a:pPr>
              <a:lnSpc>
                <a:spcPct val="150000"/>
              </a:lnSpc>
            </a:pPr>
            <a:r>
              <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zh-CN" altLang="en-US" sz="11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59" name="文本框 58"/>
          <p:cNvSpPr txBox="1"/>
          <p:nvPr/>
        </p:nvSpPr>
        <p:spPr>
          <a:xfrm>
            <a:off x="11185658" y="4590325"/>
            <a:ext cx="461665" cy="1246495"/>
          </a:xfrm>
          <a:prstGeom prst="rect">
            <a:avLst/>
          </a:prstGeom>
          <a:noFill/>
        </p:spPr>
        <p:txBody>
          <a:bodyPr vert="eaVert" wrap="none" rtlCol="0">
            <a:spAutoFit/>
          </a:bodyPr>
          <a:lstStyle>
            <a:defPPr>
              <a:defRPr lang="zh-CN"/>
            </a:defPPr>
            <a:lvl1pPr algn="ctr">
              <a:defRPr sz="3200">
                <a:solidFill>
                  <a:schemeClr val="tx1">
                    <a:lumMod val="65000"/>
                    <a:lumOff val="35000"/>
                  </a:schemeClr>
                </a:solidFill>
              </a:defRPr>
            </a:lvl1pPr>
          </a:lstStyle>
          <a:p>
            <a:pPr algn="l"/>
            <a:r>
              <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我的小标题</a:t>
            </a:r>
            <a:endPar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graphicFrame>
        <p:nvGraphicFramePr>
          <p:cNvPr id="60" name="对象 59"/>
          <p:cNvGraphicFramePr>
            <a:graphicFrameLocks noChangeAspect="1"/>
          </p:cNvGraphicFramePr>
          <p:nvPr/>
        </p:nvGraphicFramePr>
        <p:xfrm>
          <a:off x="3357375" y="2873657"/>
          <a:ext cx="474086" cy="414338"/>
        </p:xfrm>
        <a:graphic>
          <a:graphicData uri="http://schemas.openxmlformats.org/presentationml/2006/ole">
            <mc:AlternateContent xmlns:mc="http://schemas.openxmlformats.org/markup-compatibility/2006">
              <mc:Choice xmlns:v="urn:schemas-microsoft-com:vml" Requires="v">
                <p:oleObj spid="_x0000_s7870" name="CorelDRAW" r:id="rId1" imgW="2409825" imgH="2114550" progId="CorelDraw.Graphic.15">
                  <p:embed/>
                </p:oleObj>
              </mc:Choice>
              <mc:Fallback>
                <p:oleObj name="CorelDRAW" r:id="rId1" imgW="2409825" imgH="2114550" progId="CorelDraw.Graphic.15">
                  <p:embed/>
                  <p:pic>
                    <p:nvPicPr>
                      <p:cNvPr id="0" name="图片 7869"/>
                      <p:cNvPicPr/>
                      <p:nvPr/>
                    </p:nvPicPr>
                    <p:blipFill>
                      <a:blip r:embed="rId2"/>
                      <a:stretch>
                        <a:fillRect/>
                      </a:stretch>
                    </p:blipFill>
                    <p:spPr>
                      <a:xfrm>
                        <a:off x="3357375" y="2873657"/>
                        <a:ext cx="474086" cy="414338"/>
                      </a:xfrm>
                      <a:prstGeom prst="rect">
                        <a:avLst/>
                      </a:prstGeom>
                    </p:spPr>
                  </p:pic>
                </p:oleObj>
              </mc:Fallback>
            </mc:AlternateContent>
          </a:graphicData>
        </a:graphic>
      </p:graphicFrame>
      <p:graphicFrame>
        <p:nvGraphicFramePr>
          <p:cNvPr id="61" name="对象 60"/>
          <p:cNvGraphicFramePr>
            <a:graphicFrameLocks noChangeAspect="1"/>
          </p:cNvGraphicFramePr>
          <p:nvPr/>
        </p:nvGraphicFramePr>
        <p:xfrm>
          <a:off x="5665165" y="2873656"/>
          <a:ext cx="468936" cy="450852"/>
        </p:xfrm>
        <a:graphic>
          <a:graphicData uri="http://schemas.openxmlformats.org/presentationml/2006/ole">
            <mc:AlternateContent xmlns:mc="http://schemas.openxmlformats.org/markup-compatibility/2006">
              <mc:Choice xmlns:v="urn:schemas-microsoft-com:vml" Requires="v">
                <p:oleObj spid="_x0000_s7871" name="CorelDRAW" r:id="rId3" imgW="2571750" imgH="2476500" progId="CorelDraw.Graphic.15">
                  <p:embed/>
                </p:oleObj>
              </mc:Choice>
              <mc:Fallback>
                <p:oleObj name="CorelDRAW" r:id="rId3" imgW="2571750" imgH="2476500" progId="CorelDraw.Graphic.15">
                  <p:embed/>
                  <p:pic>
                    <p:nvPicPr>
                      <p:cNvPr id="0" name="图片 7870"/>
                      <p:cNvPicPr/>
                      <p:nvPr/>
                    </p:nvPicPr>
                    <p:blipFill>
                      <a:blip r:embed="rId4"/>
                      <a:stretch>
                        <a:fillRect/>
                      </a:stretch>
                    </p:blipFill>
                    <p:spPr>
                      <a:xfrm>
                        <a:off x="5665165" y="2873656"/>
                        <a:ext cx="468936" cy="450852"/>
                      </a:xfrm>
                      <a:prstGeom prst="rect">
                        <a:avLst/>
                      </a:prstGeom>
                    </p:spPr>
                  </p:pic>
                </p:oleObj>
              </mc:Fallback>
            </mc:AlternateContent>
          </a:graphicData>
        </a:graphic>
      </p:graphicFrame>
      <p:graphicFrame>
        <p:nvGraphicFramePr>
          <p:cNvPr id="62" name="对象 61"/>
          <p:cNvGraphicFramePr>
            <a:graphicFrameLocks noChangeAspect="1"/>
          </p:cNvGraphicFramePr>
          <p:nvPr/>
        </p:nvGraphicFramePr>
        <p:xfrm>
          <a:off x="8062519" y="2781014"/>
          <a:ext cx="471882" cy="471880"/>
        </p:xfrm>
        <a:graphic>
          <a:graphicData uri="http://schemas.openxmlformats.org/presentationml/2006/ole">
            <mc:AlternateContent xmlns:mc="http://schemas.openxmlformats.org/markup-compatibility/2006">
              <mc:Choice xmlns:v="urn:schemas-microsoft-com:vml" Requires="v">
                <p:oleObj spid="_x0000_s7872" name="CorelDRAW" r:id="rId5" imgW="2590800" imgH="2590800" progId="CorelDraw.Graphic.15">
                  <p:embed/>
                </p:oleObj>
              </mc:Choice>
              <mc:Fallback>
                <p:oleObj name="CorelDRAW" r:id="rId5" imgW="2590800" imgH="2590800" progId="CorelDraw.Graphic.15">
                  <p:embed/>
                  <p:pic>
                    <p:nvPicPr>
                      <p:cNvPr id="0" name="图片 7871"/>
                      <p:cNvPicPr/>
                      <p:nvPr/>
                    </p:nvPicPr>
                    <p:blipFill>
                      <a:blip r:embed="rId6"/>
                      <a:stretch>
                        <a:fillRect/>
                      </a:stretch>
                    </p:blipFill>
                    <p:spPr>
                      <a:xfrm>
                        <a:off x="8062519" y="2781014"/>
                        <a:ext cx="471882" cy="471880"/>
                      </a:xfrm>
                      <a:prstGeom prst="rect">
                        <a:avLst/>
                      </a:prstGeom>
                    </p:spPr>
                  </p:pic>
                </p:oleObj>
              </mc:Fallback>
            </mc:AlternateContent>
          </a:graphicData>
        </a:graphic>
      </p:graphicFrame>
      <p:graphicFrame>
        <p:nvGraphicFramePr>
          <p:cNvPr id="63" name="对象 62"/>
          <p:cNvGraphicFramePr>
            <a:graphicFrameLocks noChangeAspect="1"/>
          </p:cNvGraphicFramePr>
          <p:nvPr/>
        </p:nvGraphicFramePr>
        <p:xfrm>
          <a:off x="10354238" y="2840676"/>
          <a:ext cx="564998" cy="412638"/>
        </p:xfrm>
        <a:graphic>
          <a:graphicData uri="http://schemas.openxmlformats.org/presentationml/2006/ole">
            <mc:AlternateContent xmlns:mc="http://schemas.openxmlformats.org/markup-compatibility/2006">
              <mc:Choice xmlns:v="urn:schemas-microsoft-com:vml" Requires="v">
                <p:oleObj spid="_x0000_s7873" name="CorelDRAW" r:id="rId7" imgW="2943225" imgH="2152650" progId="CorelDraw.Graphic.15">
                  <p:embed/>
                </p:oleObj>
              </mc:Choice>
              <mc:Fallback>
                <p:oleObj name="CorelDRAW" r:id="rId7" imgW="2943225" imgH="2152650" progId="CorelDraw.Graphic.15">
                  <p:embed/>
                  <p:pic>
                    <p:nvPicPr>
                      <p:cNvPr id="0" name="图片 7872"/>
                      <p:cNvPicPr/>
                      <p:nvPr/>
                    </p:nvPicPr>
                    <p:blipFill>
                      <a:blip r:embed="rId8"/>
                      <a:stretch>
                        <a:fillRect/>
                      </a:stretch>
                    </p:blipFill>
                    <p:spPr>
                      <a:xfrm>
                        <a:off x="10354238" y="2840676"/>
                        <a:ext cx="564998" cy="412638"/>
                      </a:xfrm>
                      <a:prstGeom prst="rect">
                        <a:avLst/>
                      </a:prstGeom>
                    </p:spPr>
                  </p:pic>
                </p:oleObj>
              </mc:Fallback>
            </mc:AlternateContent>
          </a:graphicData>
        </a:graphic>
      </p:graphicFrame>
      <p:sp>
        <p:nvSpPr>
          <p:cNvPr id="28" name="文本框 27"/>
          <p:cNvSpPr txBox="1"/>
          <p:nvPr/>
        </p:nvSpPr>
        <p:spPr>
          <a:xfrm rot="5400000">
            <a:off x="-2184400" y="3550285"/>
            <a:ext cx="5678170"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THREE</a:t>
            </a:r>
            <a:endParaRPr lang="zh-CN" altLang="en-US" sz="11500" dirty="0">
              <a:solidFill>
                <a:srgbClr val="B7A893"/>
              </a:solidFill>
              <a:cs typeface="+mn-ea"/>
              <a:sym typeface="+mn-lt"/>
            </a:endParaRPr>
          </a:p>
        </p:txBody>
      </p:sp>
      <p:sp>
        <p:nvSpPr>
          <p:cNvPr id="29" name="文本框 28"/>
          <p:cNvSpPr txBox="1"/>
          <p:nvPr/>
        </p:nvSpPr>
        <p:spPr>
          <a:xfrm>
            <a:off x="1285672" y="678813"/>
            <a:ext cx="490220" cy="1429387"/>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进程调度</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560" y="673208"/>
            <a:ext cx="1182238" cy="1372598"/>
          </a:xfrm>
          <a:prstGeom prst="rect">
            <a:avLst/>
          </a:prstGeom>
        </p:spPr>
      </p:pic>
    </p:spTree>
  </p:cSld>
  <p:clrMapOvr>
    <a:masterClrMapping/>
  </p:clrMapOvr>
  <p:transition spd="slow" advTm="3000">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80000">
                                          <p:cBhvr additive="base">
                                            <p:cTn id="7" dur="10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14:presetBounceEnd="50000">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14:bounceEnd="50000">
                                          <p:cBhvr additive="base">
                                            <p:cTn id="13" dur="500" fill="hold"/>
                                            <p:tgtEl>
                                              <p:spTgt spid="29"/>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29"/>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14:bounceEnd="50000">
                                          <p:cBhvr additive="base">
                                            <p:cTn id="17"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p:cTn id="23" dur="500" fill="hold"/>
                                            <p:tgtEl>
                                              <p:spTgt spid="36"/>
                                            </p:tgtEl>
                                            <p:attrNameLst>
                                              <p:attrName>ppt_w</p:attrName>
                                            </p:attrNameLst>
                                          </p:cBhvr>
                                          <p:tavLst>
                                            <p:tav tm="0">
                                              <p:val>
                                                <p:fltVal val="0"/>
                                              </p:val>
                                            </p:tav>
                                            <p:tav tm="100000">
                                              <p:val>
                                                <p:strVal val="#ppt_w"/>
                                              </p:val>
                                            </p:tav>
                                          </p:tavLst>
                                        </p:anim>
                                        <p:anim calcmode="lin" valueType="num">
                                          <p:cBhvr>
                                            <p:cTn id="24" dur="500" fill="hold"/>
                                            <p:tgtEl>
                                              <p:spTgt spid="36"/>
                                            </p:tgtEl>
                                            <p:attrNameLst>
                                              <p:attrName>ppt_h</p:attrName>
                                            </p:attrNameLst>
                                          </p:cBhvr>
                                          <p:tavLst>
                                            <p:tav tm="0">
                                              <p:val>
                                                <p:fltVal val="0"/>
                                              </p:val>
                                            </p:tav>
                                            <p:tav tm="100000">
                                              <p:val>
                                                <p:strVal val="#ppt_h"/>
                                              </p:val>
                                            </p:tav>
                                          </p:tavLst>
                                        </p:anim>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heel(1)">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p:cTn id="35" dur="500" fill="hold"/>
                                            <p:tgtEl>
                                              <p:spTgt spid="60"/>
                                            </p:tgtEl>
                                            <p:attrNameLst>
                                              <p:attrName>ppt_w</p:attrName>
                                            </p:attrNameLst>
                                          </p:cBhvr>
                                          <p:tavLst>
                                            <p:tav tm="0">
                                              <p:val>
                                                <p:fltVal val="0"/>
                                              </p:val>
                                            </p:tav>
                                            <p:tav tm="100000">
                                              <p:val>
                                                <p:strVal val="#ppt_w"/>
                                              </p:val>
                                            </p:tav>
                                          </p:tavLst>
                                        </p:anim>
                                        <p:anim calcmode="lin" valueType="num">
                                          <p:cBhvr>
                                            <p:cTn id="36" dur="500" fill="hold"/>
                                            <p:tgtEl>
                                              <p:spTgt spid="60"/>
                                            </p:tgtEl>
                                            <p:attrNameLst>
                                              <p:attrName>ppt_h</p:attrName>
                                            </p:attrNameLst>
                                          </p:cBhvr>
                                          <p:tavLst>
                                            <p:tav tm="0">
                                              <p:val>
                                                <p:fltVal val="0"/>
                                              </p:val>
                                            </p:tav>
                                            <p:tav tm="100000">
                                              <p:val>
                                                <p:strVal val="#ppt_h"/>
                                              </p:val>
                                            </p:tav>
                                          </p:tavLst>
                                        </p:anim>
                                        <p:animEffect transition="in" filter="fade">
                                          <p:cBhvr>
                                            <p:cTn id="37" dur="500"/>
                                            <p:tgtEl>
                                              <p:spTgt spid="60"/>
                                            </p:tgtEl>
                                          </p:cBhvr>
                                        </p:animEffect>
                                      </p:childTnLst>
                                    </p:cTn>
                                  </p:par>
                                  <p:par>
                                    <p:cTn id="38" presetID="2" presetClass="entr" presetSubtype="8" fill="hold" grpId="0" nodeType="withEffect" p14:presetBounceEnd="50000">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14:bounceEnd="50000">
                                          <p:cBhvr additive="base">
                                            <p:cTn id="40" dur="500" fill="hold"/>
                                            <p:tgtEl>
                                              <p:spTgt spid="53"/>
                                            </p:tgtEl>
                                            <p:attrNameLst>
                                              <p:attrName>ppt_x</p:attrName>
                                            </p:attrNameLst>
                                          </p:cBhvr>
                                          <p:tavLst>
                                            <p:tav tm="0">
                                              <p:val>
                                                <p:strVal val="0-#ppt_w/2"/>
                                              </p:val>
                                            </p:tav>
                                            <p:tav tm="100000">
                                              <p:val>
                                                <p:strVal val="#ppt_x"/>
                                              </p:val>
                                            </p:tav>
                                          </p:tavLst>
                                        </p:anim>
                                        <p:anim calcmode="lin" valueType="num" p14:bounceEnd="50000">
                                          <p:cBhvr additive="base">
                                            <p:cTn id="41"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14:presetBounceEnd="50000">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14:bounceEnd="50000">
                                          <p:cBhvr additive="base">
                                            <p:cTn id="46" dur="500" fill="hold"/>
                                            <p:tgtEl>
                                              <p:spTgt spid="52"/>
                                            </p:tgtEl>
                                            <p:attrNameLst>
                                              <p:attrName>ppt_x</p:attrName>
                                            </p:attrNameLst>
                                          </p:cBhvr>
                                          <p:tavLst>
                                            <p:tav tm="0">
                                              <p:val>
                                                <p:strVal val="0-#ppt_w/2"/>
                                              </p:val>
                                            </p:tav>
                                            <p:tav tm="100000">
                                              <p:val>
                                                <p:strVal val="#ppt_x"/>
                                              </p:val>
                                            </p:tav>
                                          </p:tavLst>
                                        </p:anim>
                                        <p:anim calcmode="lin" valueType="num" p14:bounceEnd="50000">
                                          <p:cBhvr additive="base">
                                            <p:cTn id="47"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heel(1)">
                                          <p:cBhvr>
                                            <p:cTn id="59" dur="10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p:cTn id="64" dur="500" fill="hold"/>
                                            <p:tgtEl>
                                              <p:spTgt spid="61"/>
                                            </p:tgtEl>
                                            <p:attrNameLst>
                                              <p:attrName>ppt_w</p:attrName>
                                            </p:attrNameLst>
                                          </p:cBhvr>
                                          <p:tavLst>
                                            <p:tav tm="0">
                                              <p:val>
                                                <p:fltVal val="0"/>
                                              </p:val>
                                            </p:tav>
                                            <p:tav tm="100000">
                                              <p:val>
                                                <p:strVal val="#ppt_w"/>
                                              </p:val>
                                            </p:tav>
                                          </p:tavLst>
                                        </p:anim>
                                        <p:anim calcmode="lin" valueType="num">
                                          <p:cBhvr>
                                            <p:cTn id="65" dur="500" fill="hold"/>
                                            <p:tgtEl>
                                              <p:spTgt spid="61"/>
                                            </p:tgtEl>
                                            <p:attrNameLst>
                                              <p:attrName>ppt_h</p:attrName>
                                            </p:attrNameLst>
                                          </p:cBhvr>
                                          <p:tavLst>
                                            <p:tav tm="0">
                                              <p:val>
                                                <p:fltVal val="0"/>
                                              </p:val>
                                            </p:tav>
                                            <p:tav tm="100000">
                                              <p:val>
                                                <p:strVal val="#ppt_h"/>
                                              </p:val>
                                            </p:tav>
                                          </p:tavLst>
                                        </p:anim>
                                        <p:animEffect transition="in" filter="fade">
                                          <p:cBhvr>
                                            <p:cTn id="66" dur="500"/>
                                            <p:tgtEl>
                                              <p:spTgt spid="61"/>
                                            </p:tgtEl>
                                          </p:cBhvr>
                                        </p:animEffect>
                                      </p:childTnLst>
                                    </p:cTn>
                                  </p:par>
                                  <p:par>
                                    <p:cTn id="67" presetID="2" presetClass="entr" presetSubtype="8" fill="hold" grpId="0" nodeType="withEffect" p14:presetBounceEnd="50000">
                                      <p:stCondLst>
                                        <p:cond delay="0"/>
                                      </p:stCondLst>
                                      <p:childTnLst>
                                        <p:set>
                                          <p:cBhvr>
                                            <p:cTn id="68" dur="1" fill="hold">
                                              <p:stCondLst>
                                                <p:cond delay="0"/>
                                              </p:stCondLst>
                                            </p:cTn>
                                            <p:tgtEl>
                                              <p:spTgt spid="55"/>
                                            </p:tgtEl>
                                            <p:attrNameLst>
                                              <p:attrName>style.visibility</p:attrName>
                                            </p:attrNameLst>
                                          </p:cBhvr>
                                          <p:to>
                                            <p:strVal val="visible"/>
                                          </p:to>
                                        </p:set>
                                        <p:anim calcmode="lin" valueType="num" p14:bounceEnd="50000">
                                          <p:cBhvr additive="base">
                                            <p:cTn id="69" dur="500" fill="hold"/>
                                            <p:tgtEl>
                                              <p:spTgt spid="55"/>
                                            </p:tgtEl>
                                            <p:attrNameLst>
                                              <p:attrName>ppt_x</p:attrName>
                                            </p:attrNameLst>
                                          </p:cBhvr>
                                          <p:tavLst>
                                            <p:tav tm="0">
                                              <p:val>
                                                <p:strVal val="0-#ppt_w/2"/>
                                              </p:val>
                                            </p:tav>
                                            <p:tav tm="100000">
                                              <p:val>
                                                <p:strVal val="#ppt_x"/>
                                              </p:val>
                                            </p:tav>
                                          </p:tavLst>
                                        </p:anim>
                                        <p:anim calcmode="lin" valueType="num" p14:bounceEnd="50000">
                                          <p:cBhvr additive="base">
                                            <p:cTn id="70" dur="500" fill="hold"/>
                                            <p:tgtEl>
                                              <p:spTgt spid="55"/>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14:presetBounceEnd="50000">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14:bounceEnd="50000">
                                          <p:cBhvr additive="base">
                                            <p:cTn id="73" dur="500" fill="hold"/>
                                            <p:tgtEl>
                                              <p:spTgt spid="54"/>
                                            </p:tgtEl>
                                            <p:attrNameLst>
                                              <p:attrName>ppt_x</p:attrName>
                                            </p:attrNameLst>
                                          </p:cBhvr>
                                          <p:tavLst>
                                            <p:tav tm="0">
                                              <p:val>
                                                <p:strVal val="0-#ppt_w/2"/>
                                              </p:val>
                                            </p:tav>
                                            <p:tav tm="100000">
                                              <p:val>
                                                <p:strVal val="#ppt_x"/>
                                              </p:val>
                                            </p:tav>
                                          </p:tavLst>
                                        </p:anim>
                                        <p:anim calcmode="lin" valueType="num" p14:bounceEnd="50000">
                                          <p:cBhvr additive="base">
                                            <p:cTn id="74"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p:cTn id="79" dur="500" fill="hold"/>
                                            <p:tgtEl>
                                              <p:spTgt spid="40"/>
                                            </p:tgtEl>
                                            <p:attrNameLst>
                                              <p:attrName>ppt_w</p:attrName>
                                            </p:attrNameLst>
                                          </p:cBhvr>
                                          <p:tavLst>
                                            <p:tav tm="0">
                                              <p:val>
                                                <p:fltVal val="0"/>
                                              </p:val>
                                            </p:tav>
                                            <p:tav tm="100000">
                                              <p:val>
                                                <p:strVal val="#ppt_w"/>
                                              </p:val>
                                            </p:tav>
                                          </p:tavLst>
                                        </p:anim>
                                        <p:anim calcmode="lin" valueType="num">
                                          <p:cBhvr>
                                            <p:cTn id="80" dur="500" fill="hold"/>
                                            <p:tgtEl>
                                              <p:spTgt spid="40"/>
                                            </p:tgtEl>
                                            <p:attrNameLst>
                                              <p:attrName>ppt_h</p:attrName>
                                            </p:attrNameLst>
                                          </p:cBhvr>
                                          <p:tavLst>
                                            <p:tav tm="0">
                                              <p:val>
                                                <p:fltVal val="0"/>
                                              </p:val>
                                            </p:tav>
                                            <p:tav tm="100000">
                                              <p:val>
                                                <p:strVal val="#ppt_h"/>
                                              </p:val>
                                            </p:tav>
                                          </p:tavLst>
                                        </p:anim>
                                        <p:animEffect transition="in" filter="fade">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heel(1)">
                                          <p:cBhvr>
                                            <p:cTn id="86" dur="1000"/>
                                            <p:tgtEl>
                                              <p:spTgt spid="41"/>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p:cTn id="91" dur="500" fill="hold"/>
                                            <p:tgtEl>
                                              <p:spTgt spid="62"/>
                                            </p:tgtEl>
                                            <p:attrNameLst>
                                              <p:attrName>ppt_w</p:attrName>
                                            </p:attrNameLst>
                                          </p:cBhvr>
                                          <p:tavLst>
                                            <p:tav tm="0">
                                              <p:val>
                                                <p:fltVal val="0"/>
                                              </p:val>
                                            </p:tav>
                                            <p:tav tm="100000">
                                              <p:val>
                                                <p:strVal val="#ppt_w"/>
                                              </p:val>
                                            </p:tav>
                                          </p:tavLst>
                                        </p:anim>
                                        <p:anim calcmode="lin" valueType="num">
                                          <p:cBhvr>
                                            <p:cTn id="92" dur="500" fill="hold"/>
                                            <p:tgtEl>
                                              <p:spTgt spid="62"/>
                                            </p:tgtEl>
                                            <p:attrNameLst>
                                              <p:attrName>ppt_h</p:attrName>
                                            </p:attrNameLst>
                                          </p:cBhvr>
                                          <p:tavLst>
                                            <p:tav tm="0">
                                              <p:val>
                                                <p:fltVal val="0"/>
                                              </p:val>
                                            </p:tav>
                                            <p:tav tm="100000">
                                              <p:val>
                                                <p:strVal val="#ppt_h"/>
                                              </p:val>
                                            </p:tav>
                                          </p:tavLst>
                                        </p:anim>
                                        <p:animEffect transition="in" filter="fade">
                                          <p:cBhvr>
                                            <p:cTn id="93" dur="500"/>
                                            <p:tgtEl>
                                              <p:spTgt spid="62"/>
                                            </p:tgtEl>
                                          </p:cBhvr>
                                        </p:animEffect>
                                      </p:childTnLst>
                                    </p:cTn>
                                  </p:par>
                                  <p:par>
                                    <p:cTn id="94" presetID="2" presetClass="entr" presetSubtype="8" fill="hold" grpId="0" nodeType="withEffect" p14:presetBounceEnd="50000">
                                      <p:stCondLst>
                                        <p:cond delay="0"/>
                                      </p:stCondLst>
                                      <p:childTnLst>
                                        <p:set>
                                          <p:cBhvr>
                                            <p:cTn id="95" dur="1" fill="hold">
                                              <p:stCondLst>
                                                <p:cond delay="0"/>
                                              </p:stCondLst>
                                            </p:cTn>
                                            <p:tgtEl>
                                              <p:spTgt spid="57"/>
                                            </p:tgtEl>
                                            <p:attrNameLst>
                                              <p:attrName>style.visibility</p:attrName>
                                            </p:attrNameLst>
                                          </p:cBhvr>
                                          <p:to>
                                            <p:strVal val="visible"/>
                                          </p:to>
                                        </p:set>
                                        <p:anim calcmode="lin" valueType="num" p14:bounceEnd="50000">
                                          <p:cBhvr additive="base">
                                            <p:cTn id="96" dur="500" fill="hold"/>
                                            <p:tgtEl>
                                              <p:spTgt spid="57"/>
                                            </p:tgtEl>
                                            <p:attrNameLst>
                                              <p:attrName>ppt_x</p:attrName>
                                            </p:attrNameLst>
                                          </p:cBhvr>
                                          <p:tavLst>
                                            <p:tav tm="0">
                                              <p:val>
                                                <p:strVal val="0-#ppt_w/2"/>
                                              </p:val>
                                            </p:tav>
                                            <p:tav tm="100000">
                                              <p:val>
                                                <p:strVal val="#ppt_x"/>
                                              </p:val>
                                            </p:tav>
                                          </p:tavLst>
                                        </p:anim>
                                        <p:anim calcmode="lin" valueType="num" p14:bounceEnd="50000">
                                          <p:cBhvr additive="base">
                                            <p:cTn id="97" dur="500" fill="hold"/>
                                            <p:tgtEl>
                                              <p:spTgt spid="57"/>
                                            </p:tgtEl>
                                            <p:attrNameLst>
                                              <p:attrName>ppt_y</p:attrName>
                                            </p:attrNameLst>
                                          </p:cBhvr>
                                          <p:tavLst>
                                            <p:tav tm="0">
                                              <p:val>
                                                <p:strVal val="#ppt_y"/>
                                              </p:val>
                                            </p:tav>
                                            <p:tav tm="100000">
                                              <p:val>
                                                <p:strVal val="#ppt_y"/>
                                              </p:val>
                                            </p:tav>
                                          </p:tavLst>
                                        </p:anim>
                                      </p:childTnLst>
                                    </p:cTn>
                                  </p:par>
                                  <p:par>
                                    <p:cTn id="98" presetID="2" presetClass="entr" presetSubtype="8" fill="hold" grpId="0" nodeType="withEffect" p14:presetBounceEnd="50000">
                                      <p:stCondLst>
                                        <p:cond delay="0"/>
                                      </p:stCondLst>
                                      <p:childTnLst>
                                        <p:set>
                                          <p:cBhvr>
                                            <p:cTn id="99" dur="1" fill="hold">
                                              <p:stCondLst>
                                                <p:cond delay="0"/>
                                              </p:stCondLst>
                                            </p:cTn>
                                            <p:tgtEl>
                                              <p:spTgt spid="56"/>
                                            </p:tgtEl>
                                            <p:attrNameLst>
                                              <p:attrName>style.visibility</p:attrName>
                                            </p:attrNameLst>
                                          </p:cBhvr>
                                          <p:to>
                                            <p:strVal val="visible"/>
                                          </p:to>
                                        </p:set>
                                        <p:anim calcmode="lin" valueType="num" p14:bounceEnd="50000">
                                          <p:cBhvr additive="base">
                                            <p:cTn id="100" dur="500" fill="hold"/>
                                            <p:tgtEl>
                                              <p:spTgt spid="56"/>
                                            </p:tgtEl>
                                            <p:attrNameLst>
                                              <p:attrName>ppt_x</p:attrName>
                                            </p:attrNameLst>
                                          </p:cBhvr>
                                          <p:tavLst>
                                            <p:tav tm="0">
                                              <p:val>
                                                <p:strVal val="0-#ppt_w/2"/>
                                              </p:val>
                                            </p:tav>
                                            <p:tav tm="100000">
                                              <p:val>
                                                <p:strVal val="#ppt_x"/>
                                              </p:val>
                                            </p:tav>
                                          </p:tavLst>
                                        </p:anim>
                                        <p:anim calcmode="lin" valueType="num" p14:bounceEnd="50000">
                                          <p:cBhvr additive="base">
                                            <p:cTn id="101"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grpId="0" nodeType="clickEffect">
                                      <p:stCondLst>
                                        <p:cond delay="0"/>
                                      </p:stCondLst>
                                      <p:childTnLst>
                                        <p:set>
                                          <p:cBhvr>
                                            <p:cTn id="105" dur="1" fill="hold">
                                              <p:stCondLst>
                                                <p:cond delay="0"/>
                                              </p:stCondLst>
                                            </p:cTn>
                                            <p:tgtEl>
                                              <p:spTgt spid="42"/>
                                            </p:tgtEl>
                                            <p:attrNameLst>
                                              <p:attrName>style.visibility</p:attrName>
                                            </p:attrNameLst>
                                          </p:cBhvr>
                                          <p:to>
                                            <p:strVal val="visible"/>
                                          </p:to>
                                        </p:set>
                                        <p:anim calcmode="lin" valueType="num">
                                          <p:cBhvr>
                                            <p:cTn id="106" dur="500" fill="hold"/>
                                            <p:tgtEl>
                                              <p:spTgt spid="42"/>
                                            </p:tgtEl>
                                            <p:attrNameLst>
                                              <p:attrName>ppt_w</p:attrName>
                                            </p:attrNameLst>
                                          </p:cBhvr>
                                          <p:tavLst>
                                            <p:tav tm="0">
                                              <p:val>
                                                <p:fltVal val="0"/>
                                              </p:val>
                                            </p:tav>
                                            <p:tav tm="100000">
                                              <p:val>
                                                <p:strVal val="#ppt_w"/>
                                              </p:val>
                                            </p:tav>
                                          </p:tavLst>
                                        </p:anim>
                                        <p:anim calcmode="lin" valueType="num">
                                          <p:cBhvr>
                                            <p:cTn id="107" dur="500" fill="hold"/>
                                            <p:tgtEl>
                                              <p:spTgt spid="42"/>
                                            </p:tgtEl>
                                            <p:attrNameLst>
                                              <p:attrName>ppt_h</p:attrName>
                                            </p:attrNameLst>
                                          </p:cBhvr>
                                          <p:tavLst>
                                            <p:tav tm="0">
                                              <p:val>
                                                <p:fltVal val="0"/>
                                              </p:val>
                                            </p:tav>
                                            <p:tav tm="100000">
                                              <p:val>
                                                <p:strVal val="#ppt_h"/>
                                              </p:val>
                                            </p:tav>
                                          </p:tavLst>
                                        </p:anim>
                                        <p:animEffect transition="in" filter="fade">
                                          <p:cBhvr>
                                            <p:cTn id="108" dur="500"/>
                                            <p:tgtEl>
                                              <p:spTgt spid="42"/>
                                            </p:tgtEl>
                                          </p:cBhvr>
                                        </p:animEffect>
                                      </p:childTnLst>
                                    </p:cTn>
                                  </p:par>
                                </p:childTnLst>
                              </p:cTn>
                            </p:par>
                          </p:childTnLst>
                        </p:cTn>
                      </p:par>
                      <p:par>
                        <p:cTn id="109" fill="hold">
                          <p:stCondLst>
                            <p:cond delay="indefinite"/>
                          </p:stCondLst>
                          <p:childTnLst>
                            <p:par>
                              <p:cTn id="110" fill="hold">
                                <p:stCondLst>
                                  <p:cond delay="0"/>
                                </p:stCondLst>
                                <p:childTnLst>
                                  <p:par>
                                    <p:cTn id="111" presetID="21" presetClass="entr" presetSubtype="1" fill="hold" grpId="0" nodeType="click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wheel(1)">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53" presetClass="entr" presetSubtype="16" fill="hold" nodeType="clickEffect">
                                      <p:stCondLst>
                                        <p:cond delay="0"/>
                                      </p:stCondLst>
                                      <p:childTnLst>
                                        <p:set>
                                          <p:cBhvr>
                                            <p:cTn id="117" dur="1" fill="hold">
                                              <p:stCondLst>
                                                <p:cond delay="0"/>
                                              </p:stCondLst>
                                            </p:cTn>
                                            <p:tgtEl>
                                              <p:spTgt spid="63"/>
                                            </p:tgtEl>
                                            <p:attrNameLst>
                                              <p:attrName>style.visibility</p:attrName>
                                            </p:attrNameLst>
                                          </p:cBhvr>
                                          <p:to>
                                            <p:strVal val="visible"/>
                                          </p:to>
                                        </p:set>
                                        <p:anim calcmode="lin" valueType="num">
                                          <p:cBhvr>
                                            <p:cTn id="118" dur="500" fill="hold"/>
                                            <p:tgtEl>
                                              <p:spTgt spid="63"/>
                                            </p:tgtEl>
                                            <p:attrNameLst>
                                              <p:attrName>ppt_w</p:attrName>
                                            </p:attrNameLst>
                                          </p:cBhvr>
                                          <p:tavLst>
                                            <p:tav tm="0">
                                              <p:val>
                                                <p:fltVal val="0"/>
                                              </p:val>
                                            </p:tav>
                                            <p:tav tm="100000">
                                              <p:val>
                                                <p:strVal val="#ppt_w"/>
                                              </p:val>
                                            </p:tav>
                                          </p:tavLst>
                                        </p:anim>
                                        <p:anim calcmode="lin" valueType="num">
                                          <p:cBhvr>
                                            <p:cTn id="119" dur="500" fill="hold"/>
                                            <p:tgtEl>
                                              <p:spTgt spid="63"/>
                                            </p:tgtEl>
                                            <p:attrNameLst>
                                              <p:attrName>ppt_h</p:attrName>
                                            </p:attrNameLst>
                                          </p:cBhvr>
                                          <p:tavLst>
                                            <p:tav tm="0">
                                              <p:val>
                                                <p:fltVal val="0"/>
                                              </p:val>
                                            </p:tav>
                                            <p:tav tm="100000">
                                              <p:val>
                                                <p:strVal val="#ppt_h"/>
                                              </p:val>
                                            </p:tav>
                                          </p:tavLst>
                                        </p:anim>
                                        <p:animEffect transition="in" filter="fade">
                                          <p:cBhvr>
                                            <p:cTn id="120" dur="500"/>
                                            <p:tgtEl>
                                              <p:spTgt spid="63"/>
                                            </p:tgtEl>
                                          </p:cBhvr>
                                        </p:animEffect>
                                      </p:childTnLst>
                                    </p:cTn>
                                  </p:par>
                                  <p:par>
                                    <p:cTn id="121" presetID="2" presetClass="entr" presetSubtype="8" fill="hold" grpId="0" nodeType="withEffect" p14:presetBounceEnd="50000">
                                      <p:stCondLst>
                                        <p:cond delay="1500"/>
                                      </p:stCondLst>
                                      <p:childTnLst>
                                        <p:set>
                                          <p:cBhvr>
                                            <p:cTn id="122" dur="1" fill="hold">
                                              <p:stCondLst>
                                                <p:cond delay="0"/>
                                              </p:stCondLst>
                                            </p:cTn>
                                            <p:tgtEl>
                                              <p:spTgt spid="59"/>
                                            </p:tgtEl>
                                            <p:attrNameLst>
                                              <p:attrName>style.visibility</p:attrName>
                                            </p:attrNameLst>
                                          </p:cBhvr>
                                          <p:to>
                                            <p:strVal val="visible"/>
                                          </p:to>
                                        </p:set>
                                        <p:anim calcmode="lin" valueType="num" p14:bounceEnd="50000">
                                          <p:cBhvr additive="base">
                                            <p:cTn id="123" dur="500" fill="hold"/>
                                            <p:tgtEl>
                                              <p:spTgt spid="59"/>
                                            </p:tgtEl>
                                            <p:attrNameLst>
                                              <p:attrName>ppt_x</p:attrName>
                                            </p:attrNameLst>
                                          </p:cBhvr>
                                          <p:tavLst>
                                            <p:tav tm="0">
                                              <p:val>
                                                <p:strVal val="0-#ppt_w/2"/>
                                              </p:val>
                                            </p:tav>
                                            <p:tav tm="100000">
                                              <p:val>
                                                <p:strVal val="#ppt_x"/>
                                              </p:val>
                                            </p:tav>
                                          </p:tavLst>
                                        </p:anim>
                                        <p:anim calcmode="lin" valueType="num" p14:bounceEnd="50000">
                                          <p:cBhvr additive="base">
                                            <p:cTn id="124" dur="500" fill="hold"/>
                                            <p:tgtEl>
                                              <p:spTgt spid="59"/>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14:presetBounceEnd="50000">
                                      <p:stCondLst>
                                        <p:cond delay="1500"/>
                                      </p:stCondLst>
                                      <p:childTnLst>
                                        <p:set>
                                          <p:cBhvr>
                                            <p:cTn id="126" dur="1" fill="hold">
                                              <p:stCondLst>
                                                <p:cond delay="0"/>
                                              </p:stCondLst>
                                            </p:cTn>
                                            <p:tgtEl>
                                              <p:spTgt spid="58"/>
                                            </p:tgtEl>
                                            <p:attrNameLst>
                                              <p:attrName>style.visibility</p:attrName>
                                            </p:attrNameLst>
                                          </p:cBhvr>
                                          <p:to>
                                            <p:strVal val="visible"/>
                                          </p:to>
                                        </p:set>
                                        <p:anim calcmode="lin" valueType="num" p14:bounceEnd="50000">
                                          <p:cBhvr additive="base">
                                            <p:cTn id="127" dur="500" fill="hold"/>
                                            <p:tgtEl>
                                              <p:spTgt spid="58"/>
                                            </p:tgtEl>
                                            <p:attrNameLst>
                                              <p:attrName>ppt_x</p:attrName>
                                            </p:attrNameLst>
                                          </p:cBhvr>
                                          <p:tavLst>
                                            <p:tav tm="0">
                                              <p:val>
                                                <p:strVal val="0-#ppt_w/2"/>
                                              </p:val>
                                            </p:tav>
                                            <p:tav tm="100000">
                                              <p:val>
                                                <p:strVal val="#ppt_x"/>
                                              </p:val>
                                            </p:tav>
                                          </p:tavLst>
                                        </p:anim>
                                        <p:anim calcmode="lin" valueType="num" p14:bounceEnd="50000">
                                          <p:cBhvr additive="base">
                                            <p:cTn id="12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52" grpId="0"/>
          <p:bldP spid="53" grpId="0"/>
          <p:bldP spid="54" grpId="0"/>
          <p:bldP spid="55" grpId="0"/>
          <p:bldP spid="56" grpId="0"/>
          <p:bldP spid="57" grpId="0"/>
          <p:bldP spid="58" grpId="0"/>
          <p:bldP spid="59" grpId="0"/>
          <p:bldP spid="28" grpId="0"/>
          <p:bldP spid="2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p:cTn id="23" dur="500" fill="hold"/>
                                            <p:tgtEl>
                                              <p:spTgt spid="36"/>
                                            </p:tgtEl>
                                            <p:attrNameLst>
                                              <p:attrName>ppt_w</p:attrName>
                                            </p:attrNameLst>
                                          </p:cBhvr>
                                          <p:tavLst>
                                            <p:tav tm="0">
                                              <p:val>
                                                <p:fltVal val="0"/>
                                              </p:val>
                                            </p:tav>
                                            <p:tav tm="100000">
                                              <p:val>
                                                <p:strVal val="#ppt_w"/>
                                              </p:val>
                                            </p:tav>
                                          </p:tavLst>
                                        </p:anim>
                                        <p:anim calcmode="lin" valueType="num">
                                          <p:cBhvr>
                                            <p:cTn id="24" dur="500" fill="hold"/>
                                            <p:tgtEl>
                                              <p:spTgt spid="36"/>
                                            </p:tgtEl>
                                            <p:attrNameLst>
                                              <p:attrName>ppt_h</p:attrName>
                                            </p:attrNameLst>
                                          </p:cBhvr>
                                          <p:tavLst>
                                            <p:tav tm="0">
                                              <p:val>
                                                <p:fltVal val="0"/>
                                              </p:val>
                                            </p:tav>
                                            <p:tav tm="100000">
                                              <p:val>
                                                <p:strVal val="#ppt_h"/>
                                              </p:val>
                                            </p:tav>
                                          </p:tavLst>
                                        </p:anim>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heel(1)">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p:cTn id="35" dur="500" fill="hold"/>
                                            <p:tgtEl>
                                              <p:spTgt spid="60"/>
                                            </p:tgtEl>
                                            <p:attrNameLst>
                                              <p:attrName>ppt_w</p:attrName>
                                            </p:attrNameLst>
                                          </p:cBhvr>
                                          <p:tavLst>
                                            <p:tav tm="0">
                                              <p:val>
                                                <p:fltVal val="0"/>
                                              </p:val>
                                            </p:tav>
                                            <p:tav tm="100000">
                                              <p:val>
                                                <p:strVal val="#ppt_w"/>
                                              </p:val>
                                            </p:tav>
                                          </p:tavLst>
                                        </p:anim>
                                        <p:anim calcmode="lin" valueType="num">
                                          <p:cBhvr>
                                            <p:cTn id="36" dur="500" fill="hold"/>
                                            <p:tgtEl>
                                              <p:spTgt spid="60"/>
                                            </p:tgtEl>
                                            <p:attrNameLst>
                                              <p:attrName>ppt_h</p:attrName>
                                            </p:attrNameLst>
                                          </p:cBhvr>
                                          <p:tavLst>
                                            <p:tav tm="0">
                                              <p:val>
                                                <p:fltVal val="0"/>
                                              </p:val>
                                            </p:tav>
                                            <p:tav tm="100000">
                                              <p:val>
                                                <p:strVal val="#ppt_h"/>
                                              </p:val>
                                            </p:tav>
                                          </p:tavLst>
                                        </p:anim>
                                        <p:animEffect transition="in" filter="fade">
                                          <p:cBhvr>
                                            <p:cTn id="37" dur="500"/>
                                            <p:tgtEl>
                                              <p:spTgt spid="60"/>
                                            </p:tgtEl>
                                          </p:cBhvr>
                                        </p:animEffect>
                                      </p:childTnLst>
                                    </p:cTn>
                                  </p:par>
                                  <p:par>
                                    <p:cTn id="38" presetID="2" presetClass="entr" presetSubtype="8"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additive="base">
                                            <p:cTn id="40" dur="500" fill="hold"/>
                                            <p:tgtEl>
                                              <p:spTgt spid="53"/>
                                            </p:tgtEl>
                                            <p:attrNameLst>
                                              <p:attrName>ppt_x</p:attrName>
                                            </p:attrNameLst>
                                          </p:cBhvr>
                                          <p:tavLst>
                                            <p:tav tm="0">
                                              <p:val>
                                                <p:strVal val="0-#ppt_w/2"/>
                                              </p:val>
                                            </p:tav>
                                            <p:tav tm="100000">
                                              <p:val>
                                                <p:strVal val="#ppt_x"/>
                                              </p:val>
                                            </p:tav>
                                          </p:tavLst>
                                        </p:anim>
                                        <p:anim calcmode="lin" valueType="num">
                                          <p:cBhvr additive="base">
                                            <p:cTn id="41"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500" fill="hold"/>
                                            <p:tgtEl>
                                              <p:spTgt spid="52"/>
                                            </p:tgtEl>
                                            <p:attrNameLst>
                                              <p:attrName>ppt_x</p:attrName>
                                            </p:attrNameLst>
                                          </p:cBhvr>
                                          <p:tavLst>
                                            <p:tav tm="0">
                                              <p:val>
                                                <p:strVal val="0-#ppt_w/2"/>
                                              </p:val>
                                            </p:tav>
                                            <p:tav tm="100000">
                                              <p:val>
                                                <p:strVal val="#ppt_x"/>
                                              </p:val>
                                            </p:tav>
                                          </p:tavLst>
                                        </p:anim>
                                        <p:anim calcmode="lin" valueType="num">
                                          <p:cBhvr additive="base">
                                            <p:cTn id="47"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heel(1)">
                                          <p:cBhvr>
                                            <p:cTn id="59" dur="10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p:cTn id="64" dur="500" fill="hold"/>
                                            <p:tgtEl>
                                              <p:spTgt spid="61"/>
                                            </p:tgtEl>
                                            <p:attrNameLst>
                                              <p:attrName>ppt_w</p:attrName>
                                            </p:attrNameLst>
                                          </p:cBhvr>
                                          <p:tavLst>
                                            <p:tav tm="0">
                                              <p:val>
                                                <p:fltVal val="0"/>
                                              </p:val>
                                            </p:tav>
                                            <p:tav tm="100000">
                                              <p:val>
                                                <p:strVal val="#ppt_w"/>
                                              </p:val>
                                            </p:tav>
                                          </p:tavLst>
                                        </p:anim>
                                        <p:anim calcmode="lin" valueType="num">
                                          <p:cBhvr>
                                            <p:cTn id="65" dur="500" fill="hold"/>
                                            <p:tgtEl>
                                              <p:spTgt spid="61"/>
                                            </p:tgtEl>
                                            <p:attrNameLst>
                                              <p:attrName>ppt_h</p:attrName>
                                            </p:attrNameLst>
                                          </p:cBhvr>
                                          <p:tavLst>
                                            <p:tav tm="0">
                                              <p:val>
                                                <p:fltVal val="0"/>
                                              </p:val>
                                            </p:tav>
                                            <p:tav tm="100000">
                                              <p:val>
                                                <p:strVal val="#ppt_h"/>
                                              </p:val>
                                            </p:tav>
                                          </p:tavLst>
                                        </p:anim>
                                        <p:animEffect transition="in" filter="fade">
                                          <p:cBhvr>
                                            <p:cTn id="66" dur="500"/>
                                            <p:tgtEl>
                                              <p:spTgt spid="61"/>
                                            </p:tgtEl>
                                          </p:cBhvr>
                                        </p:animEffect>
                                      </p:childTnLst>
                                    </p:cTn>
                                  </p:par>
                                  <p:par>
                                    <p:cTn id="67" presetID="2" presetClass="entr" presetSubtype="8"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anim calcmode="lin" valueType="num">
                                          <p:cBhvr additive="base">
                                            <p:cTn id="69" dur="500" fill="hold"/>
                                            <p:tgtEl>
                                              <p:spTgt spid="55"/>
                                            </p:tgtEl>
                                            <p:attrNameLst>
                                              <p:attrName>ppt_x</p:attrName>
                                            </p:attrNameLst>
                                          </p:cBhvr>
                                          <p:tavLst>
                                            <p:tav tm="0">
                                              <p:val>
                                                <p:strVal val="0-#ppt_w/2"/>
                                              </p:val>
                                            </p:tav>
                                            <p:tav tm="100000">
                                              <p:val>
                                                <p:strVal val="#ppt_x"/>
                                              </p:val>
                                            </p:tav>
                                          </p:tavLst>
                                        </p:anim>
                                        <p:anim calcmode="lin" valueType="num">
                                          <p:cBhvr additive="base">
                                            <p:cTn id="70" dur="500" fill="hold"/>
                                            <p:tgtEl>
                                              <p:spTgt spid="55"/>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0-#ppt_w/2"/>
                                              </p:val>
                                            </p:tav>
                                            <p:tav tm="100000">
                                              <p:val>
                                                <p:strVal val="#ppt_x"/>
                                              </p:val>
                                            </p:tav>
                                          </p:tavLst>
                                        </p:anim>
                                        <p:anim calcmode="lin" valueType="num">
                                          <p:cBhvr additive="base">
                                            <p:cTn id="74"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p:cTn id="79" dur="500" fill="hold"/>
                                            <p:tgtEl>
                                              <p:spTgt spid="40"/>
                                            </p:tgtEl>
                                            <p:attrNameLst>
                                              <p:attrName>ppt_w</p:attrName>
                                            </p:attrNameLst>
                                          </p:cBhvr>
                                          <p:tavLst>
                                            <p:tav tm="0">
                                              <p:val>
                                                <p:fltVal val="0"/>
                                              </p:val>
                                            </p:tav>
                                            <p:tav tm="100000">
                                              <p:val>
                                                <p:strVal val="#ppt_w"/>
                                              </p:val>
                                            </p:tav>
                                          </p:tavLst>
                                        </p:anim>
                                        <p:anim calcmode="lin" valueType="num">
                                          <p:cBhvr>
                                            <p:cTn id="80" dur="500" fill="hold"/>
                                            <p:tgtEl>
                                              <p:spTgt spid="40"/>
                                            </p:tgtEl>
                                            <p:attrNameLst>
                                              <p:attrName>ppt_h</p:attrName>
                                            </p:attrNameLst>
                                          </p:cBhvr>
                                          <p:tavLst>
                                            <p:tav tm="0">
                                              <p:val>
                                                <p:fltVal val="0"/>
                                              </p:val>
                                            </p:tav>
                                            <p:tav tm="100000">
                                              <p:val>
                                                <p:strVal val="#ppt_h"/>
                                              </p:val>
                                            </p:tav>
                                          </p:tavLst>
                                        </p:anim>
                                        <p:animEffect transition="in" filter="fade">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heel(1)">
                                          <p:cBhvr>
                                            <p:cTn id="86" dur="1000"/>
                                            <p:tgtEl>
                                              <p:spTgt spid="41"/>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p:cTn id="91" dur="500" fill="hold"/>
                                            <p:tgtEl>
                                              <p:spTgt spid="62"/>
                                            </p:tgtEl>
                                            <p:attrNameLst>
                                              <p:attrName>ppt_w</p:attrName>
                                            </p:attrNameLst>
                                          </p:cBhvr>
                                          <p:tavLst>
                                            <p:tav tm="0">
                                              <p:val>
                                                <p:fltVal val="0"/>
                                              </p:val>
                                            </p:tav>
                                            <p:tav tm="100000">
                                              <p:val>
                                                <p:strVal val="#ppt_w"/>
                                              </p:val>
                                            </p:tav>
                                          </p:tavLst>
                                        </p:anim>
                                        <p:anim calcmode="lin" valueType="num">
                                          <p:cBhvr>
                                            <p:cTn id="92" dur="500" fill="hold"/>
                                            <p:tgtEl>
                                              <p:spTgt spid="62"/>
                                            </p:tgtEl>
                                            <p:attrNameLst>
                                              <p:attrName>ppt_h</p:attrName>
                                            </p:attrNameLst>
                                          </p:cBhvr>
                                          <p:tavLst>
                                            <p:tav tm="0">
                                              <p:val>
                                                <p:fltVal val="0"/>
                                              </p:val>
                                            </p:tav>
                                            <p:tav tm="100000">
                                              <p:val>
                                                <p:strVal val="#ppt_h"/>
                                              </p:val>
                                            </p:tav>
                                          </p:tavLst>
                                        </p:anim>
                                        <p:animEffect transition="in" filter="fade">
                                          <p:cBhvr>
                                            <p:cTn id="93" dur="500"/>
                                            <p:tgtEl>
                                              <p:spTgt spid="62"/>
                                            </p:tgtEl>
                                          </p:cBhvr>
                                        </p:animEffect>
                                      </p:childTnLst>
                                    </p:cTn>
                                  </p:par>
                                  <p:par>
                                    <p:cTn id="94" presetID="2" presetClass="entr" presetSubtype="8" fill="hold" grpId="0" nodeType="withEffect">
                                      <p:stCondLst>
                                        <p:cond delay="0"/>
                                      </p:stCondLst>
                                      <p:childTnLst>
                                        <p:set>
                                          <p:cBhvr>
                                            <p:cTn id="95" dur="1" fill="hold">
                                              <p:stCondLst>
                                                <p:cond delay="0"/>
                                              </p:stCondLst>
                                            </p:cTn>
                                            <p:tgtEl>
                                              <p:spTgt spid="57"/>
                                            </p:tgtEl>
                                            <p:attrNameLst>
                                              <p:attrName>style.visibility</p:attrName>
                                            </p:attrNameLst>
                                          </p:cBhvr>
                                          <p:to>
                                            <p:strVal val="visible"/>
                                          </p:to>
                                        </p:set>
                                        <p:anim calcmode="lin" valueType="num">
                                          <p:cBhvr additive="base">
                                            <p:cTn id="96" dur="500" fill="hold"/>
                                            <p:tgtEl>
                                              <p:spTgt spid="57"/>
                                            </p:tgtEl>
                                            <p:attrNameLst>
                                              <p:attrName>ppt_x</p:attrName>
                                            </p:attrNameLst>
                                          </p:cBhvr>
                                          <p:tavLst>
                                            <p:tav tm="0">
                                              <p:val>
                                                <p:strVal val="0-#ppt_w/2"/>
                                              </p:val>
                                            </p:tav>
                                            <p:tav tm="100000">
                                              <p:val>
                                                <p:strVal val="#ppt_x"/>
                                              </p:val>
                                            </p:tav>
                                          </p:tavLst>
                                        </p:anim>
                                        <p:anim calcmode="lin" valueType="num">
                                          <p:cBhvr additive="base">
                                            <p:cTn id="97" dur="500" fill="hold"/>
                                            <p:tgtEl>
                                              <p:spTgt spid="57"/>
                                            </p:tgtEl>
                                            <p:attrNameLst>
                                              <p:attrName>ppt_y</p:attrName>
                                            </p:attrNameLst>
                                          </p:cBhvr>
                                          <p:tavLst>
                                            <p:tav tm="0">
                                              <p:val>
                                                <p:strVal val="#ppt_y"/>
                                              </p:val>
                                            </p:tav>
                                            <p:tav tm="100000">
                                              <p:val>
                                                <p:strVal val="#ppt_y"/>
                                              </p:val>
                                            </p:tav>
                                          </p:tavLst>
                                        </p:anim>
                                      </p:childTnLst>
                                    </p:cTn>
                                  </p:par>
                                  <p:par>
                                    <p:cTn id="98" presetID="2" presetClass="entr" presetSubtype="8" fill="hold" grpId="0" nodeType="withEffect">
                                      <p:stCondLst>
                                        <p:cond delay="0"/>
                                      </p:stCondLst>
                                      <p:childTnLst>
                                        <p:set>
                                          <p:cBhvr>
                                            <p:cTn id="99" dur="1" fill="hold">
                                              <p:stCondLst>
                                                <p:cond delay="0"/>
                                              </p:stCondLst>
                                            </p:cTn>
                                            <p:tgtEl>
                                              <p:spTgt spid="56"/>
                                            </p:tgtEl>
                                            <p:attrNameLst>
                                              <p:attrName>style.visibility</p:attrName>
                                            </p:attrNameLst>
                                          </p:cBhvr>
                                          <p:to>
                                            <p:strVal val="visible"/>
                                          </p:to>
                                        </p:set>
                                        <p:anim calcmode="lin" valueType="num">
                                          <p:cBhvr additive="base">
                                            <p:cTn id="100" dur="500" fill="hold"/>
                                            <p:tgtEl>
                                              <p:spTgt spid="56"/>
                                            </p:tgtEl>
                                            <p:attrNameLst>
                                              <p:attrName>ppt_x</p:attrName>
                                            </p:attrNameLst>
                                          </p:cBhvr>
                                          <p:tavLst>
                                            <p:tav tm="0">
                                              <p:val>
                                                <p:strVal val="0-#ppt_w/2"/>
                                              </p:val>
                                            </p:tav>
                                            <p:tav tm="100000">
                                              <p:val>
                                                <p:strVal val="#ppt_x"/>
                                              </p:val>
                                            </p:tav>
                                          </p:tavLst>
                                        </p:anim>
                                        <p:anim calcmode="lin" valueType="num">
                                          <p:cBhvr additive="base">
                                            <p:cTn id="101"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grpId="0" nodeType="clickEffect">
                                      <p:stCondLst>
                                        <p:cond delay="0"/>
                                      </p:stCondLst>
                                      <p:childTnLst>
                                        <p:set>
                                          <p:cBhvr>
                                            <p:cTn id="105" dur="1" fill="hold">
                                              <p:stCondLst>
                                                <p:cond delay="0"/>
                                              </p:stCondLst>
                                            </p:cTn>
                                            <p:tgtEl>
                                              <p:spTgt spid="42"/>
                                            </p:tgtEl>
                                            <p:attrNameLst>
                                              <p:attrName>style.visibility</p:attrName>
                                            </p:attrNameLst>
                                          </p:cBhvr>
                                          <p:to>
                                            <p:strVal val="visible"/>
                                          </p:to>
                                        </p:set>
                                        <p:anim calcmode="lin" valueType="num">
                                          <p:cBhvr>
                                            <p:cTn id="106" dur="500" fill="hold"/>
                                            <p:tgtEl>
                                              <p:spTgt spid="42"/>
                                            </p:tgtEl>
                                            <p:attrNameLst>
                                              <p:attrName>ppt_w</p:attrName>
                                            </p:attrNameLst>
                                          </p:cBhvr>
                                          <p:tavLst>
                                            <p:tav tm="0">
                                              <p:val>
                                                <p:fltVal val="0"/>
                                              </p:val>
                                            </p:tav>
                                            <p:tav tm="100000">
                                              <p:val>
                                                <p:strVal val="#ppt_w"/>
                                              </p:val>
                                            </p:tav>
                                          </p:tavLst>
                                        </p:anim>
                                        <p:anim calcmode="lin" valueType="num">
                                          <p:cBhvr>
                                            <p:cTn id="107" dur="500" fill="hold"/>
                                            <p:tgtEl>
                                              <p:spTgt spid="42"/>
                                            </p:tgtEl>
                                            <p:attrNameLst>
                                              <p:attrName>ppt_h</p:attrName>
                                            </p:attrNameLst>
                                          </p:cBhvr>
                                          <p:tavLst>
                                            <p:tav tm="0">
                                              <p:val>
                                                <p:fltVal val="0"/>
                                              </p:val>
                                            </p:tav>
                                            <p:tav tm="100000">
                                              <p:val>
                                                <p:strVal val="#ppt_h"/>
                                              </p:val>
                                            </p:tav>
                                          </p:tavLst>
                                        </p:anim>
                                        <p:animEffect transition="in" filter="fade">
                                          <p:cBhvr>
                                            <p:cTn id="108" dur="500"/>
                                            <p:tgtEl>
                                              <p:spTgt spid="42"/>
                                            </p:tgtEl>
                                          </p:cBhvr>
                                        </p:animEffect>
                                      </p:childTnLst>
                                    </p:cTn>
                                  </p:par>
                                </p:childTnLst>
                              </p:cTn>
                            </p:par>
                          </p:childTnLst>
                        </p:cTn>
                      </p:par>
                      <p:par>
                        <p:cTn id="109" fill="hold">
                          <p:stCondLst>
                            <p:cond delay="indefinite"/>
                          </p:stCondLst>
                          <p:childTnLst>
                            <p:par>
                              <p:cTn id="110" fill="hold">
                                <p:stCondLst>
                                  <p:cond delay="0"/>
                                </p:stCondLst>
                                <p:childTnLst>
                                  <p:par>
                                    <p:cTn id="111" presetID="21" presetClass="entr" presetSubtype="1" fill="hold" grpId="0" nodeType="click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wheel(1)">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53" presetClass="entr" presetSubtype="16" fill="hold" nodeType="clickEffect">
                                      <p:stCondLst>
                                        <p:cond delay="0"/>
                                      </p:stCondLst>
                                      <p:childTnLst>
                                        <p:set>
                                          <p:cBhvr>
                                            <p:cTn id="117" dur="1" fill="hold">
                                              <p:stCondLst>
                                                <p:cond delay="0"/>
                                              </p:stCondLst>
                                            </p:cTn>
                                            <p:tgtEl>
                                              <p:spTgt spid="63"/>
                                            </p:tgtEl>
                                            <p:attrNameLst>
                                              <p:attrName>style.visibility</p:attrName>
                                            </p:attrNameLst>
                                          </p:cBhvr>
                                          <p:to>
                                            <p:strVal val="visible"/>
                                          </p:to>
                                        </p:set>
                                        <p:anim calcmode="lin" valueType="num">
                                          <p:cBhvr>
                                            <p:cTn id="118" dur="500" fill="hold"/>
                                            <p:tgtEl>
                                              <p:spTgt spid="63"/>
                                            </p:tgtEl>
                                            <p:attrNameLst>
                                              <p:attrName>ppt_w</p:attrName>
                                            </p:attrNameLst>
                                          </p:cBhvr>
                                          <p:tavLst>
                                            <p:tav tm="0">
                                              <p:val>
                                                <p:fltVal val="0"/>
                                              </p:val>
                                            </p:tav>
                                            <p:tav tm="100000">
                                              <p:val>
                                                <p:strVal val="#ppt_w"/>
                                              </p:val>
                                            </p:tav>
                                          </p:tavLst>
                                        </p:anim>
                                        <p:anim calcmode="lin" valueType="num">
                                          <p:cBhvr>
                                            <p:cTn id="119" dur="500" fill="hold"/>
                                            <p:tgtEl>
                                              <p:spTgt spid="63"/>
                                            </p:tgtEl>
                                            <p:attrNameLst>
                                              <p:attrName>ppt_h</p:attrName>
                                            </p:attrNameLst>
                                          </p:cBhvr>
                                          <p:tavLst>
                                            <p:tav tm="0">
                                              <p:val>
                                                <p:fltVal val="0"/>
                                              </p:val>
                                            </p:tav>
                                            <p:tav tm="100000">
                                              <p:val>
                                                <p:strVal val="#ppt_h"/>
                                              </p:val>
                                            </p:tav>
                                          </p:tavLst>
                                        </p:anim>
                                        <p:animEffect transition="in" filter="fade">
                                          <p:cBhvr>
                                            <p:cTn id="120" dur="500"/>
                                            <p:tgtEl>
                                              <p:spTgt spid="63"/>
                                            </p:tgtEl>
                                          </p:cBhvr>
                                        </p:animEffect>
                                      </p:childTnLst>
                                    </p:cTn>
                                  </p:par>
                                  <p:par>
                                    <p:cTn id="121" presetID="2" presetClass="entr" presetSubtype="8" fill="hold" grpId="0" nodeType="withEffect">
                                      <p:stCondLst>
                                        <p:cond delay="150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fill="hold"/>
                                            <p:tgtEl>
                                              <p:spTgt spid="59"/>
                                            </p:tgtEl>
                                            <p:attrNameLst>
                                              <p:attrName>ppt_x</p:attrName>
                                            </p:attrNameLst>
                                          </p:cBhvr>
                                          <p:tavLst>
                                            <p:tav tm="0">
                                              <p:val>
                                                <p:strVal val="0-#ppt_w/2"/>
                                              </p:val>
                                            </p:tav>
                                            <p:tav tm="100000">
                                              <p:val>
                                                <p:strVal val="#ppt_x"/>
                                              </p:val>
                                            </p:tav>
                                          </p:tavLst>
                                        </p:anim>
                                        <p:anim calcmode="lin" valueType="num">
                                          <p:cBhvr additive="base">
                                            <p:cTn id="124" dur="500" fill="hold"/>
                                            <p:tgtEl>
                                              <p:spTgt spid="59"/>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150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fill="hold"/>
                                            <p:tgtEl>
                                              <p:spTgt spid="58"/>
                                            </p:tgtEl>
                                            <p:attrNameLst>
                                              <p:attrName>ppt_x</p:attrName>
                                            </p:attrNameLst>
                                          </p:cBhvr>
                                          <p:tavLst>
                                            <p:tav tm="0">
                                              <p:val>
                                                <p:strVal val="0-#ppt_w/2"/>
                                              </p:val>
                                            </p:tav>
                                            <p:tav tm="100000">
                                              <p:val>
                                                <p:strVal val="#ppt_x"/>
                                              </p:val>
                                            </p:tav>
                                          </p:tavLst>
                                        </p:anim>
                                        <p:anim calcmode="lin" valueType="num">
                                          <p:cBhvr additive="base">
                                            <p:cTn id="12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52" grpId="0"/>
          <p:bldP spid="53" grpId="0"/>
          <p:bldP spid="54" grpId="0"/>
          <p:bldP spid="55" grpId="0"/>
          <p:bldP spid="56" grpId="0"/>
          <p:bldP spid="57" grpId="0"/>
          <p:bldP spid="58" grpId="0"/>
          <p:bldP spid="59" grpId="0"/>
          <p:bldP spid="28" grpId="0"/>
          <p:bldP spid="29"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11" name="文本框 10"/>
          <p:cNvSpPr txBox="1"/>
          <p:nvPr/>
        </p:nvSpPr>
        <p:spPr>
          <a:xfrm rot="5400000">
            <a:off x="-737870" y="3215005"/>
            <a:ext cx="4919345"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FOUR</a:t>
            </a:r>
            <a:endParaRPr lang="en-US" altLang="zh-CN" sz="11500" dirty="0">
              <a:solidFill>
                <a:srgbClr val="B7A893"/>
              </a:solidFill>
              <a:cs typeface="+mn-ea"/>
              <a:sym typeface="+mn-lt"/>
            </a:endParaRPr>
          </a:p>
        </p:txBody>
      </p:sp>
      <p:sp>
        <p:nvSpPr>
          <p:cNvPr id="18" name="文本框 17"/>
          <p:cNvSpPr txBox="1"/>
          <p:nvPr/>
        </p:nvSpPr>
        <p:spPr>
          <a:xfrm>
            <a:off x="5694045" y="1798320"/>
            <a:ext cx="798195" cy="3492500"/>
          </a:xfrm>
          <a:prstGeom prst="rect">
            <a:avLst/>
          </a:prstGeom>
          <a:noFill/>
        </p:spPr>
        <p:txBody>
          <a:bodyPr vert="eaVert" wrap="square" rtlCol="0">
            <a:spAutoFit/>
          </a:bodyPr>
          <a:lstStyle/>
          <a:p>
            <a:pPr algn="ctr"/>
            <a:r>
              <a:rPr lang="zh-CN" altLang="en-US" sz="4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银行家算法</a:t>
            </a:r>
            <a:endParaRPr lang="zh-CN" altLang="en-US" sz="4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46062" y="1968607"/>
            <a:ext cx="2146204" cy="243236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V="1">
            <a:off x="8080248" y="175244"/>
            <a:ext cx="4286996" cy="39365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Tm="3000">
        <p14:flythrough/>
      </p:transition>
    </mc:Choice>
    <mc:Fallback>
      <p:transition spd="slow"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14:presetBounceEnd="8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84000">
                                          <p:cBhvr additive="base">
                                            <p:cTn id="7" dur="1000" fill="hold"/>
                                            <p:tgtEl>
                                              <p:spTgt spid="7"/>
                                            </p:tgtEl>
                                            <p:attrNameLst>
                                              <p:attrName>ppt_x</p:attrName>
                                            </p:attrNameLst>
                                          </p:cBhvr>
                                          <p:tavLst>
                                            <p:tav tm="0">
                                              <p:val>
                                                <p:strVal val="1+#ppt_w/2"/>
                                              </p:val>
                                            </p:tav>
                                            <p:tav tm="100000">
                                              <p:val>
                                                <p:strVal val="#ppt_x"/>
                                              </p:val>
                                            </p:tav>
                                          </p:tavLst>
                                        </p:anim>
                                        <p:anim calcmode="lin" valueType="num" p14:bounceEnd="84000">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14:presetBounceEnd="50000">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14:bounceEnd="50000">
                                          <p:cBhvr additive="base">
                                            <p:cTn id="13"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14:presetBounceEnd="5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5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14:presetBounceEnd="80000">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14:bounceEnd="80000">
                                          <p:cBhvr additive="base">
                                            <p:cTn id="25" dur="50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7945577" flipH="1">
            <a:off x="9905995" y="-59691"/>
            <a:ext cx="4496670" cy="6279664"/>
          </a:xfrm>
          <a:prstGeom prst="rect">
            <a:avLst/>
          </a:prstGeom>
        </p:spPr>
      </p:pic>
      <p:sp>
        <p:nvSpPr>
          <p:cNvPr id="18" name="文本框 17"/>
          <p:cNvSpPr txBox="1"/>
          <p:nvPr/>
        </p:nvSpPr>
        <p:spPr>
          <a:xfrm>
            <a:off x="2734967" y="4248192"/>
            <a:ext cx="459740" cy="1413722"/>
          </a:xfrm>
          <a:prstGeom prst="rect">
            <a:avLst/>
          </a:prstGeom>
          <a:noFill/>
        </p:spPr>
        <p:txBody>
          <a:bodyPr vert="eaVert" wrap="square" rtlCol="0">
            <a:spAutoFit/>
          </a:bodyPr>
          <a:lstStyle/>
          <a:p>
            <a:r>
              <a:rPr lang="zh-CN" altLang="en-US"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系统概要</a:t>
            </a:r>
            <a:endParaRPr lang="zh-CN" altLang="en-US"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24" name="文本框 23"/>
          <p:cNvSpPr txBox="1"/>
          <p:nvPr/>
        </p:nvSpPr>
        <p:spPr>
          <a:xfrm>
            <a:off x="6701284" y="4235039"/>
            <a:ext cx="459740" cy="1386981"/>
          </a:xfrm>
          <a:prstGeom prst="rect">
            <a:avLst/>
          </a:prstGeom>
          <a:noFill/>
        </p:spPr>
        <p:txBody>
          <a:bodyPr vert="eaVert" wrap="square" rtlCol="0">
            <a:spAutoFit/>
          </a:bodyPr>
          <a:lstStyle/>
          <a:p>
            <a:r>
              <a:rPr lang="zh-CN" altLang="en-US"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进程调度</a:t>
            </a:r>
            <a:endParaRPr lang="zh-CN" altLang="en-US"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27" name="文本框 26"/>
          <p:cNvSpPr txBox="1"/>
          <p:nvPr/>
        </p:nvSpPr>
        <p:spPr>
          <a:xfrm>
            <a:off x="4704158" y="4235039"/>
            <a:ext cx="459740" cy="1414219"/>
          </a:xfrm>
          <a:prstGeom prst="rect">
            <a:avLst/>
          </a:prstGeom>
          <a:noFill/>
        </p:spPr>
        <p:txBody>
          <a:bodyPr vert="eaVert" wrap="square" rtlCol="0">
            <a:spAutoFit/>
          </a:bodyPr>
          <a:lstStyle/>
          <a:p>
            <a:r>
              <a:rPr lang="zh-CN" altLang="en-US"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系统流程</a:t>
            </a:r>
            <a:endParaRPr lang="zh-CN" altLang="en-US"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30" name="文本框 29"/>
          <p:cNvSpPr txBox="1"/>
          <p:nvPr/>
        </p:nvSpPr>
        <p:spPr>
          <a:xfrm>
            <a:off x="8611235" y="4248150"/>
            <a:ext cx="459740" cy="1640840"/>
          </a:xfrm>
          <a:prstGeom prst="rect">
            <a:avLst/>
          </a:prstGeom>
          <a:noFill/>
        </p:spPr>
        <p:txBody>
          <a:bodyPr vert="eaVert" wrap="square" rtlCol="0">
            <a:spAutoFit/>
          </a:bodyPr>
          <a:lstStyle/>
          <a:p>
            <a:r>
              <a:rPr lang="zh-CN" altLang="en-US"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银行家算法</a:t>
            </a:r>
            <a:endParaRPr lang="zh-CN" altLang="en-US"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grpSp>
        <p:nvGrpSpPr>
          <p:cNvPr id="20" name="组合 19"/>
          <p:cNvGrpSpPr/>
          <p:nvPr/>
        </p:nvGrpSpPr>
        <p:grpSpPr>
          <a:xfrm>
            <a:off x="-21" y="-42"/>
            <a:ext cx="1354217" cy="6872149"/>
            <a:chOff x="8502519" y="1132659"/>
            <a:chExt cx="1085531" cy="6872149"/>
          </a:xfrm>
        </p:grpSpPr>
        <p:sp>
          <p:nvSpPr>
            <p:cNvPr id="21" name="文本框 20"/>
            <p:cNvSpPr txBox="1"/>
            <p:nvPr/>
          </p:nvSpPr>
          <p:spPr>
            <a:xfrm rot="5400000">
              <a:off x="6143824" y="4560582"/>
              <a:ext cx="5802921" cy="1085531"/>
            </a:xfrm>
            <a:prstGeom prst="rect">
              <a:avLst/>
            </a:prstGeom>
            <a:noFill/>
          </p:spPr>
          <p:txBody>
            <a:bodyPr wrap="square" lIns="0" tIns="0" rIns="0" bIns="0" rtlCol="0">
              <a:spAutoFit/>
            </a:bodyPr>
            <a:lstStyle>
              <a:defPPr>
                <a:defRPr lang="zh-CN"/>
              </a:defPPr>
              <a:lvl1pPr>
                <a:defRPr sz="16600">
                  <a:solidFill>
                    <a:schemeClr val="bg1">
                      <a:lumMod val="75000"/>
                    </a:schemeClr>
                  </a:solidFill>
                  <a:latin typeface="BN Year 2000" panose="00000400000000000000" pitchFamily="2" charset="0"/>
                  <a:ea typeface="方正超粗黑简体" panose="03000509000000000000" pitchFamily="65" charset="-122"/>
                </a:defRPr>
              </a:lvl1pPr>
            </a:lstStyle>
            <a:p>
              <a:r>
                <a:rPr lang="en-US" altLang="zh-CN" sz="8800" dirty="0">
                  <a:solidFill>
                    <a:srgbClr val="B7A893"/>
                  </a:solidFill>
                  <a:latin typeface="+mn-lt"/>
                  <a:ea typeface="+mn-ea"/>
                  <a:cs typeface="+mn-ea"/>
                  <a:sym typeface="+mn-lt"/>
                </a:rPr>
                <a:t>CONTENT</a:t>
              </a:r>
              <a:endParaRPr lang="zh-CN" altLang="en-US" sz="8800" dirty="0">
                <a:solidFill>
                  <a:srgbClr val="B7A893"/>
                </a:solidFill>
                <a:latin typeface="+mn-lt"/>
                <a:ea typeface="+mn-ea"/>
                <a:cs typeface="+mn-ea"/>
                <a:sym typeface="+mn-lt"/>
              </a:endParaRPr>
            </a:p>
          </p:txBody>
        </p:sp>
        <p:sp>
          <p:nvSpPr>
            <p:cNvPr id="22" name="文本框 21"/>
            <p:cNvSpPr txBox="1"/>
            <p:nvPr/>
          </p:nvSpPr>
          <p:spPr>
            <a:xfrm>
              <a:off x="8795997" y="1132659"/>
              <a:ext cx="542765" cy="1082381"/>
            </a:xfrm>
            <a:prstGeom prst="rect">
              <a:avLst/>
            </a:prstGeom>
            <a:noFill/>
            <a:ln>
              <a:noFill/>
            </a:ln>
            <a:effectLst>
              <a:innerShdw blurRad="63500" dist="50800" dir="13500000">
                <a:prstClr val="black">
                  <a:alpha val="50000"/>
                </a:prstClr>
              </a:innerShdw>
            </a:effectLst>
          </p:spPr>
          <p:txBody>
            <a:bodyPr vert="eaVert" wrap="square" rtlCol="0">
              <a:spAutoFit/>
            </a:bodyPr>
            <a:lstStyle/>
            <a:p>
              <a:r>
                <a:rPr lang="zh-CN" altLang="en-US" sz="32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目录</a:t>
              </a:r>
              <a:endParaRPr lang="zh-CN" altLang="en-US" sz="32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225" y="4201006"/>
            <a:ext cx="1073352" cy="121646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237" y="4213704"/>
            <a:ext cx="617177" cy="1198577"/>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1966" y="4201006"/>
            <a:ext cx="921294" cy="125224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8932" y="4228428"/>
            <a:ext cx="1055463" cy="1225410"/>
          </a:xfrm>
          <a:prstGeom prst="rect">
            <a:avLst/>
          </a:prstGeom>
        </p:spPr>
      </p:pic>
    </p:spTree>
  </p:cSld>
  <p:clrMapOvr>
    <a:masterClrMapping/>
  </p:clrMapOvr>
  <p:transition spd="slow"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80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80000">
                                          <p:cBhvr additive="base">
                                            <p:cTn id="7" dur="1000" fill="hold"/>
                                            <p:tgtEl>
                                              <p:spTgt spid="32"/>
                                            </p:tgtEl>
                                            <p:attrNameLst>
                                              <p:attrName>ppt_x</p:attrName>
                                            </p:attrNameLst>
                                          </p:cBhvr>
                                          <p:tavLst>
                                            <p:tav tm="0">
                                              <p:val>
                                                <p:strVal val="1+#ppt_w/2"/>
                                              </p:val>
                                            </p:tav>
                                            <p:tav tm="100000">
                                              <p:val>
                                                <p:strVal val="#ppt_x"/>
                                              </p:val>
                                            </p:tav>
                                          </p:tavLst>
                                        </p:anim>
                                        <p:anim calcmode="lin" valueType="num" p14:bounceEnd="80000">
                                          <p:cBhvr additive="base">
                                            <p:cTn id="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14:presetBounceEnd="50000">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14:bounceEnd="50000">
                                          <p:cBhvr additive="base">
                                            <p:cTn id="13" dur="5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14:presetBounceEnd="80000">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14:bounceEnd="80000">
                                          <p:cBhvr additive="base">
                                            <p:cTn id="19" dur="100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80000">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14:bounceEnd="80000">
                                          <p:cBhvr additive="base">
                                            <p:cTn id="23" dur="1000" fill="hold"/>
                                            <p:tgtEl>
                                              <p:spTgt spid="18"/>
                                            </p:tgtEl>
                                            <p:attrNameLst>
                                              <p:attrName>ppt_x</p:attrName>
                                            </p:attrNameLst>
                                          </p:cBhvr>
                                          <p:tavLst>
                                            <p:tav tm="0">
                                              <p:val>
                                                <p:strVal val="#ppt_x"/>
                                              </p:val>
                                            </p:tav>
                                            <p:tav tm="100000">
                                              <p:val>
                                                <p:strVal val="#ppt_x"/>
                                              </p:val>
                                            </p:tav>
                                          </p:tavLst>
                                        </p:anim>
                                        <p:anim calcmode="lin" valueType="num" p14:bounceEnd="80000">
                                          <p:cBhvr additive="base">
                                            <p:cTn id="24"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14:presetBounceEnd="80000">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14:bounceEnd="80000">
                                          <p:cBhvr additive="base">
                                            <p:cTn id="29" dur="1000" fill="hold"/>
                                            <p:tgtEl>
                                              <p:spTgt spid="4"/>
                                            </p:tgtEl>
                                            <p:attrNameLst>
                                              <p:attrName>ppt_x</p:attrName>
                                            </p:attrNameLst>
                                          </p:cBhvr>
                                          <p:tavLst>
                                            <p:tav tm="0">
                                              <p:val>
                                                <p:strVal val="#ppt_x"/>
                                              </p:val>
                                            </p:tav>
                                            <p:tav tm="100000">
                                              <p:val>
                                                <p:strVal val="#ppt_x"/>
                                              </p:val>
                                            </p:tav>
                                          </p:tavLst>
                                        </p:anim>
                                        <p:anim calcmode="lin" valueType="num" p14:bounceEnd="80000">
                                          <p:cBhvr additive="base">
                                            <p:cTn id="30" dur="10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1" fill="hold" grpId="0" nodeType="withEffect" p14:presetBounceEnd="80000">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14:bounceEnd="80000">
                                          <p:cBhvr additive="base">
                                            <p:cTn id="33" dur="1000" fill="hold"/>
                                            <p:tgtEl>
                                              <p:spTgt spid="27"/>
                                            </p:tgtEl>
                                            <p:attrNameLst>
                                              <p:attrName>ppt_x</p:attrName>
                                            </p:attrNameLst>
                                          </p:cBhvr>
                                          <p:tavLst>
                                            <p:tav tm="0">
                                              <p:val>
                                                <p:strVal val="#ppt_x"/>
                                              </p:val>
                                            </p:tav>
                                            <p:tav tm="100000">
                                              <p:val>
                                                <p:strVal val="#ppt_x"/>
                                              </p:val>
                                            </p:tav>
                                          </p:tavLst>
                                        </p:anim>
                                        <p:anim calcmode="lin" valueType="num" p14:bounceEnd="80000">
                                          <p:cBhvr additive="base">
                                            <p:cTn id="34" dur="10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14:presetBounceEnd="80000">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14:bounceEnd="80000">
                                          <p:cBhvr additive="base">
                                            <p:cTn id="39" dur="1000" fill="hold"/>
                                            <p:tgtEl>
                                              <p:spTgt spid="5"/>
                                            </p:tgtEl>
                                            <p:attrNameLst>
                                              <p:attrName>ppt_x</p:attrName>
                                            </p:attrNameLst>
                                          </p:cBhvr>
                                          <p:tavLst>
                                            <p:tav tm="0">
                                              <p:val>
                                                <p:strVal val="#ppt_x"/>
                                              </p:val>
                                            </p:tav>
                                            <p:tav tm="100000">
                                              <p:val>
                                                <p:strVal val="#ppt_x"/>
                                              </p:val>
                                            </p:tav>
                                          </p:tavLst>
                                        </p:anim>
                                        <p:anim calcmode="lin" valueType="num" p14:bounceEnd="80000">
                                          <p:cBhvr additive="base">
                                            <p:cTn id="40" dur="10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14:presetBounceEnd="80000">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80000">
                                          <p:cBhvr additive="base">
                                            <p:cTn id="43" dur="1000" fill="hold"/>
                                            <p:tgtEl>
                                              <p:spTgt spid="24"/>
                                            </p:tgtEl>
                                            <p:attrNameLst>
                                              <p:attrName>ppt_x</p:attrName>
                                            </p:attrNameLst>
                                          </p:cBhvr>
                                          <p:tavLst>
                                            <p:tav tm="0">
                                              <p:val>
                                                <p:strVal val="#ppt_x"/>
                                              </p:val>
                                            </p:tav>
                                            <p:tav tm="100000">
                                              <p:val>
                                                <p:strVal val="#ppt_x"/>
                                              </p:val>
                                            </p:tav>
                                          </p:tavLst>
                                        </p:anim>
                                        <p:anim calcmode="lin" valueType="num" p14:bounceEnd="80000">
                                          <p:cBhvr additive="base">
                                            <p:cTn id="44" dur="10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14:presetBounceEnd="80000">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14:bounceEnd="80000">
                                          <p:cBhvr additive="base">
                                            <p:cTn id="49" dur="100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50" dur="1000" fill="hold"/>
                                            <p:tgtEl>
                                              <p:spTgt spid="2"/>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80000">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14:bounceEnd="80000">
                                          <p:cBhvr additive="base">
                                            <p:cTn id="53" dur="10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54" dur="10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7" grpId="0"/>
          <p:bldP spid="30"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1+#ppt_w/2"/>
                                              </p:val>
                                            </p:tav>
                                            <p:tav tm="100000">
                                              <p:val>
                                                <p:strVal val="#ppt_x"/>
                                              </p:val>
                                            </p:tav>
                                          </p:tavLst>
                                        </p:anim>
                                        <p:anim calcmode="lin" valueType="num">
                                          <p:cBhvr additive="base">
                                            <p:cTn id="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ppt_x"/>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1000" fill="hold"/>
                                            <p:tgtEl>
                                              <p:spTgt spid="4"/>
                                            </p:tgtEl>
                                            <p:attrNameLst>
                                              <p:attrName>ppt_x</p:attrName>
                                            </p:attrNameLst>
                                          </p:cBhvr>
                                          <p:tavLst>
                                            <p:tav tm="0">
                                              <p:val>
                                                <p:strVal val="#ppt_x"/>
                                              </p:val>
                                            </p:tav>
                                            <p:tav tm="100000">
                                              <p:val>
                                                <p:strVal val="#ppt_x"/>
                                              </p:val>
                                            </p:tav>
                                          </p:tavLst>
                                        </p:anim>
                                        <p:anim calcmode="lin" valueType="num">
                                          <p:cBhvr additive="base">
                                            <p:cTn id="30" dur="10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1000" fill="hold"/>
                                            <p:tgtEl>
                                              <p:spTgt spid="27"/>
                                            </p:tgtEl>
                                            <p:attrNameLst>
                                              <p:attrName>ppt_x</p:attrName>
                                            </p:attrNameLst>
                                          </p:cBhvr>
                                          <p:tavLst>
                                            <p:tav tm="0">
                                              <p:val>
                                                <p:strVal val="#ppt_x"/>
                                              </p:val>
                                            </p:tav>
                                            <p:tav tm="100000">
                                              <p:val>
                                                <p:strVal val="#ppt_x"/>
                                              </p:val>
                                            </p:tav>
                                          </p:tavLst>
                                        </p:anim>
                                        <p:anim calcmode="lin" valueType="num">
                                          <p:cBhvr additive="base">
                                            <p:cTn id="34" dur="10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1000" fill="hold"/>
                                            <p:tgtEl>
                                              <p:spTgt spid="5"/>
                                            </p:tgtEl>
                                            <p:attrNameLst>
                                              <p:attrName>ppt_x</p:attrName>
                                            </p:attrNameLst>
                                          </p:cBhvr>
                                          <p:tavLst>
                                            <p:tav tm="0">
                                              <p:val>
                                                <p:strVal val="#ppt_x"/>
                                              </p:val>
                                            </p:tav>
                                            <p:tav tm="100000">
                                              <p:val>
                                                <p:strVal val="#ppt_x"/>
                                              </p:val>
                                            </p:tav>
                                          </p:tavLst>
                                        </p:anim>
                                        <p:anim calcmode="lin" valueType="num">
                                          <p:cBhvr additive="base">
                                            <p:cTn id="40" dur="10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1000" fill="hold"/>
                                            <p:tgtEl>
                                              <p:spTgt spid="24"/>
                                            </p:tgtEl>
                                            <p:attrNameLst>
                                              <p:attrName>ppt_x</p:attrName>
                                            </p:attrNameLst>
                                          </p:cBhvr>
                                          <p:tavLst>
                                            <p:tav tm="0">
                                              <p:val>
                                                <p:strVal val="#ppt_x"/>
                                              </p:val>
                                            </p:tav>
                                            <p:tav tm="100000">
                                              <p:val>
                                                <p:strVal val="#ppt_x"/>
                                              </p:val>
                                            </p:tav>
                                          </p:tavLst>
                                        </p:anim>
                                        <p:anim calcmode="lin" valueType="num">
                                          <p:cBhvr additive="base">
                                            <p:cTn id="44" dur="10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000" fill="hold"/>
                                            <p:tgtEl>
                                              <p:spTgt spid="2"/>
                                            </p:tgtEl>
                                            <p:attrNameLst>
                                              <p:attrName>ppt_x</p:attrName>
                                            </p:attrNameLst>
                                          </p:cBhvr>
                                          <p:tavLst>
                                            <p:tav tm="0">
                                              <p:val>
                                                <p:strVal val="#ppt_x"/>
                                              </p:val>
                                            </p:tav>
                                            <p:tav tm="100000">
                                              <p:val>
                                                <p:strVal val="#ppt_x"/>
                                              </p:val>
                                            </p:tav>
                                          </p:tavLst>
                                        </p:anim>
                                        <p:anim calcmode="lin" valueType="num">
                                          <p:cBhvr additive="base">
                                            <p:cTn id="50" dur="1000" fill="hold"/>
                                            <p:tgtEl>
                                              <p:spTgt spid="2"/>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000" fill="hold"/>
                                            <p:tgtEl>
                                              <p:spTgt spid="30"/>
                                            </p:tgtEl>
                                            <p:attrNameLst>
                                              <p:attrName>ppt_x</p:attrName>
                                            </p:attrNameLst>
                                          </p:cBhvr>
                                          <p:tavLst>
                                            <p:tav tm="0">
                                              <p:val>
                                                <p:strVal val="#ppt_x"/>
                                              </p:val>
                                            </p:tav>
                                            <p:tav tm="100000">
                                              <p:val>
                                                <p:strVal val="#ppt_x"/>
                                              </p:val>
                                            </p:tav>
                                          </p:tavLst>
                                        </p:anim>
                                        <p:anim calcmode="lin" valueType="num">
                                          <p:cBhvr additive="base">
                                            <p:cTn id="54" dur="10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7" grpId="0"/>
          <p:bldP spid="30"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22" name="文本框 21"/>
          <p:cNvSpPr txBox="1"/>
          <p:nvPr/>
        </p:nvSpPr>
        <p:spPr>
          <a:xfrm rot="5400000">
            <a:off x="-1633220" y="3817620"/>
            <a:ext cx="4639310"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FOUR</a:t>
            </a:r>
            <a:endParaRPr lang="zh-CN" altLang="en-US" sz="11500" dirty="0">
              <a:solidFill>
                <a:srgbClr val="B7A893"/>
              </a:solidFill>
              <a:cs typeface="+mn-ea"/>
              <a:sym typeface="+mn-lt"/>
            </a:endParaRPr>
          </a:p>
        </p:txBody>
      </p:sp>
      <p:sp>
        <p:nvSpPr>
          <p:cNvPr id="23" name="文本框 22"/>
          <p:cNvSpPr txBox="1"/>
          <p:nvPr/>
        </p:nvSpPr>
        <p:spPr>
          <a:xfrm>
            <a:off x="1350010" y="794385"/>
            <a:ext cx="490220" cy="2162175"/>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银行家算法</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6895" y="739673"/>
            <a:ext cx="1231928" cy="1396185"/>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10033270" y="4699270"/>
            <a:ext cx="2095238" cy="2222222"/>
          </a:xfrm>
          <a:prstGeom prst="rect">
            <a:avLst/>
          </a:prstGeom>
        </p:spPr>
      </p:pic>
      <p:sp>
        <p:nvSpPr>
          <p:cNvPr id="5" name="TextBox 16"/>
          <p:cNvSpPr txBox="1"/>
          <p:nvPr/>
        </p:nvSpPr>
        <p:spPr>
          <a:xfrm>
            <a:off x="2837521" y="1243549"/>
            <a:ext cx="3696528" cy="469521"/>
          </a:xfrm>
          <a:prstGeom prst="rect">
            <a:avLst/>
          </a:prstGeom>
          <a:noFill/>
        </p:spPr>
        <p:txBody>
          <a:bodyPr wrap="none" lIns="99220" tIns="49610" rIns="99220" bIns="49610" rtlCol="0">
            <a:spAutoFit/>
          </a:bodyPr>
          <a:lstStyle/>
          <a:p>
            <a:r>
              <a:rPr lang="zh-CN" altLang="en-US" sz="2400" kern="100" dirty="0">
                <a:latin typeface="Georgia" panose="02040502050405020303" pitchFamily="18" charset="0"/>
                <a:ea typeface="等线" panose="02010600030101010101" pitchFamily="2" charset="-122"/>
                <a:cs typeface="Times New Roman" panose="02020603050405020304" pitchFamily="18" charset="0"/>
                <a:sym typeface="Arial" panose="020B0604020202020204" pitchFamily="34" charset="0"/>
              </a:rPr>
              <a:t>可利用资源向量</a:t>
            </a:r>
            <a:r>
              <a:rPr lang="en-US" altLang="zh-CN" sz="2400" kern="100" dirty="0">
                <a:latin typeface="Georgia" panose="02040502050405020303" pitchFamily="18" charset="0"/>
                <a:ea typeface="等线" panose="02010600030101010101" pitchFamily="2" charset="-122"/>
                <a:cs typeface="Times New Roman" panose="02020603050405020304" pitchFamily="18" charset="0"/>
                <a:sym typeface="Arial" panose="020B0604020202020204" pitchFamily="34" charset="0"/>
              </a:rPr>
              <a:t>Available.</a:t>
            </a:r>
            <a:endParaRPr lang="zh-CN" altLang="en-US" sz="2400" dirty="0">
              <a:solidFill>
                <a:schemeClr val="bg1">
                  <a:lumMod val="65000"/>
                </a:schemeClr>
              </a:solidFill>
              <a:latin typeface="Georgia" panose="02040502050405020303" pitchFamily="18" charset="0"/>
              <a:ea typeface="微软雅黑" panose="020B0503020204020204" charset="-122"/>
              <a:sym typeface="Arial" panose="020B0604020202020204" pitchFamily="34" charset="0"/>
            </a:endParaRPr>
          </a:p>
        </p:txBody>
      </p:sp>
      <p:sp>
        <p:nvSpPr>
          <p:cNvPr id="31" name="文本框 30"/>
          <p:cNvSpPr txBox="1"/>
          <p:nvPr/>
        </p:nvSpPr>
        <p:spPr>
          <a:xfrm>
            <a:off x="2837521" y="1699412"/>
            <a:ext cx="6562090" cy="368300"/>
          </a:xfrm>
          <a:prstGeom prst="rect">
            <a:avLst/>
          </a:prstGeom>
          <a:noFill/>
        </p:spPr>
        <p:txBody>
          <a:bodyPr wrap="none" rtlCol="0">
            <a:spAutoFit/>
          </a:bodyPr>
          <a:lstStyle/>
          <a:p>
            <a:pPr algn="l"/>
            <a:r>
              <a:rPr>
                <a:latin typeface="Georgia" panose="02040502050405020303" pitchFamily="18" charset="0"/>
              </a:rPr>
              <a:t>List available = configure.getType();//现在系统拥有的资源向量</a:t>
            </a:r>
            <a:endParaRPr>
              <a:latin typeface="Georgia" panose="02040502050405020303" pitchFamily="18" charset="0"/>
            </a:endParaRPr>
          </a:p>
        </p:txBody>
      </p:sp>
      <p:sp>
        <p:nvSpPr>
          <p:cNvPr id="32" name="文本框 31"/>
          <p:cNvSpPr txBox="1"/>
          <p:nvPr/>
        </p:nvSpPr>
        <p:spPr>
          <a:xfrm>
            <a:off x="2837521" y="2471868"/>
            <a:ext cx="2797175" cy="460375"/>
          </a:xfrm>
          <a:prstGeom prst="rect">
            <a:avLst/>
          </a:prstGeom>
          <a:noFill/>
        </p:spPr>
        <p:txBody>
          <a:bodyPr wrap="none" rtlCol="0">
            <a:spAutoFit/>
          </a:bodyPr>
          <a:lstStyle/>
          <a:p>
            <a:r>
              <a:rPr lang="zh-CN" altLang="en-US" sz="2400" dirty="0">
                <a:latin typeface="Georgia" panose="02040502050405020303" pitchFamily="18" charset="0"/>
              </a:rPr>
              <a:t>最大需求矩阵</a:t>
            </a:r>
            <a:r>
              <a:rPr lang="en-US" altLang="zh-CN" sz="2400" dirty="0">
                <a:latin typeface="Georgia" panose="02040502050405020303" pitchFamily="18" charset="0"/>
              </a:rPr>
              <a:t>Need</a:t>
            </a:r>
            <a:r>
              <a:rPr lang="en-US" altLang="zh-CN" sz="2400" dirty="0">
                <a:latin typeface="Georgia" panose="02040502050405020303" pitchFamily="18" charset="0"/>
              </a:rPr>
              <a:t>.</a:t>
            </a:r>
            <a:endParaRPr lang="zh-CN" altLang="en-US" sz="2400" dirty="0">
              <a:latin typeface="Georgia" panose="02040502050405020303" pitchFamily="18" charset="0"/>
            </a:endParaRPr>
          </a:p>
        </p:txBody>
      </p:sp>
      <p:sp>
        <p:nvSpPr>
          <p:cNvPr id="33" name="文本框 32"/>
          <p:cNvSpPr txBox="1"/>
          <p:nvPr/>
        </p:nvSpPr>
        <p:spPr>
          <a:xfrm>
            <a:off x="2837521" y="2894274"/>
            <a:ext cx="5106035" cy="368300"/>
          </a:xfrm>
          <a:prstGeom prst="rect">
            <a:avLst/>
          </a:prstGeom>
          <a:noFill/>
        </p:spPr>
        <p:txBody>
          <a:bodyPr wrap="none" rtlCol="0">
            <a:spAutoFit/>
          </a:bodyPr>
          <a:lstStyle/>
          <a:p>
            <a:pPr algn="l"/>
            <a:r>
              <a:rPr>
                <a:latin typeface="Georgia" panose="02040502050405020303" pitchFamily="18" charset="0"/>
              </a:rPr>
              <a:t>List need = pcb.getType();//进行需要的最大资源</a:t>
            </a:r>
            <a:endParaRPr>
              <a:latin typeface="Georgia" panose="02040502050405020303" pitchFamily="18" charset="0"/>
            </a:endParaRPr>
          </a:p>
        </p:txBody>
      </p:sp>
      <p:sp>
        <p:nvSpPr>
          <p:cNvPr id="34" name="文本框 33"/>
          <p:cNvSpPr txBox="1"/>
          <p:nvPr/>
        </p:nvSpPr>
        <p:spPr>
          <a:xfrm>
            <a:off x="2837521" y="3915445"/>
            <a:ext cx="2887329" cy="461665"/>
          </a:xfrm>
          <a:prstGeom prst="rect">
            <a:avLst/>
          </a:prstGeom>
          <a:noFill/>
        </p:spPr>
        <p:txBody>
          <a:bodyPr wrap="none" rtlCol="0">
            <a:spAutoFit/>
          </a:bodyPr>
          <a:lstStyle/>
          <a:p>
            <a:r>
              <a:rPr lang="zh-CN" altLang="en-US" sz="2400" dirty="0">
                <a:latin typeface="Georgia" panose="02040502050405020303" pitchFamily="18" charset="0"/>
              </a:rPr>
              <a:t>分配矩阵</a:t>
            </a:r>
            <a:r>
              <a:rPr lang="en-US" altLang="zh-CN" sz="2400" dirty="0">
                <a:latin typeface="Georgia" panose="02040502050405020303" pitchFamily="18" charset="0"/>
              </a:rPr>
              <a:t>Allocation.</a:t>
            </a:r>
            <a:endParaRPr lang="zh-CN" altLang="en-US" sz="2400" dirty="0">
              <a:latin typeface="Georgia" panose="02040502050405020303" pitchFamily="18" charset="0"/>
            </a:endParaRPr>
          </a:p>
        </p:txBody>
      </p:sp>
      <p:sp>
        <p:nvSpPr>
          <p:cNvPr id="35" name="文本框 34"/>
          <p:cNvSpPr txBox="1"/>
          <p:nvPr/>
        </p:nvSpPr>
        <p:spPr>
          <a:xfrm>
            <a:off x="2837521" y="4311999"/>
            <a:ext cx="7404100" cy="368300"/>
          </a:xfrm>
          <a:prstGeom prst="rect">
            <a:avLst/>
          </a:prstGeom>
          <a:noFill/>
        </p:spPr>
        <p:txBody>
          <a:bodyPr wrap="none" rtlCol="0">
            <a:spAutoFit/>
          </a:bodyPr>
          <a:lstStyle/>
          <a:p>
            <a:pPr algn="l"/>
            <a:r>
              <a:rPr>
                <a:latin typeface="Georgia" panose="02040502050405020303" pitchFamily="18" charset="0"/>
              </a:rPr>
              <a:t>List allocation = new ArrayList();//</a:t>
            </a:r>
            <a:r>
              <a:rPr lang="zh-CN">
                <a:latin typeface="Georgia" panose="02040502050405020303" pitchFamily="18" charset="0"/>
                <a:ea typeface="宋体" panose="02010600030101010101" pitchFamily="2" charset="-122"/>
              </a:rPr>
              <a:t>用于储存已经分别到当前进程的资源</a:t>
            </a:r>
            <a:endParaRPr lang="zh-CN">
              <a:latin typeface="Georgia" panose="02040502050405020303" pitchFamily="18" charset="0"/>
              <a:ea typeface="宋体" panose="02010600030101010101" pitchFamily="2" charset="-122"/>
            </a:endParaRPr>
          </a:p>
        </p:txBody>
      </p:sp>
      <p:sp>
        <p:nvSpPr>
          <p:cNvPr id="10" name="文本框 9"/>
          <p:cNvSpPr txBox="1"/>
          <p:nvPr/>
        </p:nvSpPr>
        <p:spPr>
          <a:xfrm>
            <a:off x="2837521" y="5218751"/>
            <a:ext cx="2486660" cy="460375"/>
          </a:xfrm>
          <a:prstGeom prst="rect">
            <a:avLst/>
          </a:prstGeom>
          <a:noFill/>
        </p:spPr>
        <p:txBody>
          <a:bodyPr wrap="none" rtlCol="0">
            <a:spAutoFit/>
          </a:bodyPr>
          <a:lstStyle/>
          <a:p>
            <a:pPr algn="l"/>
            <a:r>
              <a:rPr lang="zh-CN" altLang="en-US" sz="2400" dirty="0">
                <a:latin typeface="Georgia" panose="02040502050405020303" pitchFamily="18" charset="0"/>
              </a:rPr>
              <a:t>需求矩阵</a:t>
            </a:r>
            <a:r>
              <a:rPr lang="en-US" altLang="zh-CN" sz="2400" dirty="0">
                <a:latin typeface="Georgia" panose="02040502050405020303" pitchFamily="18" charset="0"/>
              </a:rPr>
              <a:t>request</a:t>
            </a:r>
            <a:r>
              <a:rPr lang="en-US" altLang="zh-CN" sz="2400" dirty="0">
                <a:latin typeface="Georgia" panose="02040502050405020303" pitchFamily="18" charset="0"/>
              </a:rPr>
              <a:t>.</a:t>
            </a:r>
            <a:endParaRPr lang="zh-CN" altLang="en-US" sz="2400" dirty="0">
              <a:latin typeface="Georgia" panose="02040502050405020303" pitchFamily="18" charset="0"/>
            </a:endParaRPr>
          </a:p>
        </p:txBody>
      </p:sp>
      <p:sp>
        <p:nvSpPr>
          <p:cNvPr id="11" name="文本框 10"/>
          <p:cNvSpPr txBox="1"/>
          <p:nvPr/>
        </p:nvSpPr>
        <p:spPr>
          <a:xfrm>
            <a:off x="2840727" y="5641157"/>
            <a:ext cx="5826760" cy="368300"/>
          </a:xfrm>
          <a:prstGeom prst="rect">
            <a:avLst/>
          </a:prstGeom>
          <a:noFill/>
        </p:spPr>
        <p:txBody>
          <a:bodyPr wrap="none" rtlCol="0">
            <a:spAutoFit/>
          </a:bodyPr>
          <a:lstStyle/>
          <a:p>
            <a:pPr algn="l"/>
            <a:r>
              <a:rPr>
                <a:latin typeface="Georgia" panose="02040502050405020303" pitchFamily="18" charset="0"/>
              </a:rPr>
              <a:t>List request = pcb.getType();//当前进程需要的资源向量</a:t>
            </a:r>
            <a:endParaRPr>
              <a:latin typeface="Georgia" panose="02040502050405020303" pitchFamily="18" charset="0"/>
            </a:endParaRPr>
          </a:p>
        </p:txBody>
      </p:sp>
    </p:spTree>
  </p:cSld>
  <p:clrMapOvr>
    <a:masterClrMapping/>
  </p:clrMapOvr>
  <p:transition spd="slow"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8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14:presetBounceEnd="50000">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14:bounceEnd="50000">
                                          <p:cBhvr additive="base">
                                            <p:cTn id="13" dur="5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23"/>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14:bounceEnd="50000">
                                          <p:cBhvr additive="base">
                                            <p:cTn id="17" dur="5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nodeType="clickEffect" p14:presetBounceEnd="80000">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14:bounceEnd="80000">
                                          <p:cBhvr additive="base">
                                            <p:cTn id="23" dur="1000" fill="hold"/>
                                            <p:tgtEl>
                                              <p:spTgt spid="18"/>
                                            </p:tgtEl>
                                            <p:attrNameLst>
                                              <p:attrName>ppt_x</p:attrName>
                                            </p:attrNameLst>
                                          </p:cBhvr>
                                          <p:tavLst>
                                            <p:tav tm="0">
                                              <p:val>
                                                <p:strVal val="1+#ppt_w/2"/>
                                              </p:val>
                                            </p:tav>
                                            <p:tav tm="100000">
                                              <p:val>
                                                <p:strVal val="#ppt_x"/>
                                              </p:val>
                                            </p:tav>
                                          </p:tavLst>
                                        </p:anim>
                                        <p:anim calcmode="lin" valueType="num" p14:bounceEnd="80000">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17" presetClass="entr" presetSubtype="1" fill="hold" grpId="0" nodeType="withEffect">
                                      <p:stCondLst>
                                        <p:cond delay="1400"/>
                                      </p:stCondLst>
                                      <p:iterate type="lt">
                                        <p:tmPct val="40000"/>
                                      </p:iterate>
                                      <p:childTnLst>
                                        <p:set>
                                          <p:cBhvr>
                                            <p:cTn id="26" dur="1" fill="hold">
                                              <p:stCondLst>
                                                <p:cond delay="0"/>
                                              </p:stCondLst>
                                            </p:cTn>
                                            <p:tgtEl>
                                              <p:spTgt spid="5"/>
                                            </p:tgtEl>
                                            <p:attrNameLst>
                                              <p:attrName>style.visibility</p:attrName>
                                            </p:attrNameLst>
                                          </p:cBhvr>
                                          <p:to>
                                            <p:strVal val="visible"/>
                                          </p:to>
                                        </p:set>
                                        <p:anim calcmode="lin" valueType="num">
                                          <p:cBhvr>
                                            <p:cTn id="27" dur="700" fill="hold"/>
                                            <p:tgtEl>
                                              <p:spTgt spid="5"/>
                                            </p:tgtEl>
                                            <p:attrNameLst>
                                              <p:attrName>ppt_x</p:attrName>
                                            </p:attrNameLst>
                                          </p:cBhvr>
                                          <p:tavLst>
                                            <p:tav tm="0">
                                              <p:val>
                                                <p:strVal val="#ppt_x"/>
                                              </p:val>
                                            </p:tav>
                                            <p:tav tm="100000">
                                              <p:val>
                                                <p:strVal val="#ppt_x"/>
                                              </p:val>
                                            </p:tav>
                                          </p:tavLst>
                                        </p:anim>
                                        <p:anim calcmode="lin" valueType="num">
                                          <p:cBhvr>
                                            <p:cTn id="28" dur="700" fill="hold"/>
                                            <p:tgtEl>
                                              <p:spTgt spid="5"/>
                                            </p:tgtEl>
                                            <p:attrNameLst>
                                              <p:attrName>ppt_y</p:attrName>
                                            </p:attrNameLst>
                                          </p:cBhvr>
                                          <p:tavLst>
                                            <p:tav tm="0">
                                              <p:val>
                                                <p:strVal val="#ppt_y-#ppt_h/2"/>
                                              </p:val>
                                            </p:tav>
                                            <p:tav tm="100000">
                                              <p:val>
                                                <p:strVal val="#ppt_y"/>
                                              </p:val>
                                            </p:tav>
                                          </p:tavLst>
                                        </p:anim>
                                        <p:anim calcmode="lin" valueType="num">
                                          <p:cBhvr>
                                            <p:cTn id="29" dur="700" fill="hold"/>
                                            <p:tgtEl>
                                              <p:spTgt spid="5"/>
                                            </p:tgtEl>
                                            <p:attrNameLst>
                                              <p:attrName>ppt_w</p:attrName>
                                            </p:attrNameLst>
                                          </p:cBhvr>
                                          <p:tavLst>
                                            <p:tav tm="0">
                                              <p:val>
                                                <p:strVal val="#ppt_w"/>
                                              </p:val>
                                            </p:tav>
                                            <p:tav tm="100000">
                                              <p:val>
                                                <p:strVal val="#ppt_w"/>
                                              </p:val>
                                            </p:tav>
                                          </p:tavLst>
                                        </p:anim>
                                        <p:anim calcmode="lin" valueType="num">
                                          <p:cBhvr>
                                            <p:cTn id="30" dur="7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1+#ppt_w/2"/>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17" presetClass="entr" presetSubtype="1" fill="hold" grpId="0" nodeType="withEffect">
                                      <p:stCondLst>
                                        <p:cond delay="1400"/>
                                      </p:stCondLst>
                                      <p:iterate type="lt">
                                        <p:tmPct val="40000"/>
                                      </p:iterate>
                                      <p:childTnLst>
                                        <p:set>
                                          <p:cBhvr>
                                            <p:cTn id="26" dur="1" fill="hold">
                                              <p:stCondLst>
                                                <p:cond delay="0"/>
                                              </p:stCondLst>
                                            </p:cTn>
                                            <p:tgtEl>
                                              <p:spTgt spid="5"/>
                                            </p:tgtEl>
                                            <p:attrNameLst>
                                              <p:attrName>style.visibility</p:attrName>
                                            </p:attrNameLst>
                                          </p:cBhvr>
                                          <p:to>
                                            <p:strVal val="visible"/>
                                          </p:to>
                                        </p:set>
                                        <p:anim calcmode="lin" valueType="num">
                                          <p:cBhvr>
                                            <p:cTn id="27" dur="700" fill="hold"/>
                                            <p:tgtEl>
                                              <p:spTgt spid="5"/>
                                            </p:tgtEl>
                                            <p:attrNameLst>
                                              <p:attrName>ppt_x</p:attrName>
                                            </p:attrNameLst>
                                          </p:cBhvr>
                                          <p:tavLst>
                                            <p:tav tm="0">
                                              <p:val>
                                                <p:strVal val="#ppt_x"/>
                                              </p:val>
                                            </p:tav>
                                            <p:tav tm="100000">
                                              <p:val>
                                                <p:strVal val="#ppt_x"/>
                                              </p:val>
                                            </p:tav>
                                          </p:tavLst>
                                        </p:anim>
                                        <p:anim calcmode="lin" valueType="num">
                                          <p:cBhvr>
                                            <p:cTn id="28" dur="700" fill="hold"/>
                                            <p:tgtEl>
                                              <p:spTgt spid="5"/>
                                            </p:tgtEl>
                                            <p:attrNameLst>
                                              <p:attrName>ppt_y</p:attrName>
                                            </p:attrNameLst>
                                          </p:cBhvr>
                                          <p:tavLst>
                                            <p:tav tm="0">
                                              <p:val>
                                                <p:strVal val="#ppt_y-#ppt_h/2"/>
                                              </p:val>
                                            </p:tav>
                                            <p:tav tm="100000">
                                              <p:val>
                                                <p:strVal val="#ppt_y"/>
                                              </p:val>
                                            </p:tav>
                                          </p:tavLst>
                                        </p:anim>
                                        <p:anim calcmode="lin" valueType="num">
                                          <p:cBhvr>
                                            <p:cTn id="29" dur="700" fill="hold"/>
                                            <p:tgtEl>
                                              <p:spTgt spid="5"/>
                                            </p:tgtEl>
                                            <p:attrNameLst>
                                              <p:attrName>ppt_w</p:attrName>
                                            </p:attrNameLst>
                                          </p:cBhvr>
                                          <p:tavLst>
                                            <p:tav tm="0">
                                              <p:val>
                                                <p:strVal val="#ppt_w"/>
                                              </p:val>
                                            </p:tav>
                                            <p:tav tm="100000">
                                              <p:val>
                                                <p:strVal val="#ppt_w"/>
                                              </p:val>
                                            </p:tav>
                                          </p:tavLst>
                                        </p:anim>
                                        <p:anim calcmode="lin" valueType="num">
                                          <p:cBhvr>
                                            <p:cTn id="30" dur="7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5"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graphicFrame>
        <p:nvGraphicFramePr>
          <p:cNvPr id="42" name="对象 41"/>
          <p:cNvGraphicFramePr>
            <a:graphicFrameLocks noChangeAspect="1"/>
          </p:cNvGraphicFramePr>
          <p:nvPr/>
        </p:nvGraphicFramePr>
        <p:xfrm>
          <a:off x="5552985" y="1157533"/>
          <a:ext cx="2371700" cy="4153213"/>
        </p:xfrm>
        <a:graphic>
          <a:graphicData uri="http://schemas.openxmlformats.org/presentationml/2006/ole">
            <mc:AlternateContent xmlns:mc="http://schemas.openxmlformats.org/markup-compatibility/2006">
              <mc:Choice xmlns:v="urn:schemas-microsoft-com:vml" Requires="v">
                <p:oleObj spid="_x0000_s9836" name="CorelDRAW" r:id="rId1" imgW="1438275" imgH="2514600" progId="CorelDraw.Graphic.15">
                  <p:embed/>
                </p:oleObj>
              </mc:Choice>
              <mc:Fallback>
                <p:oleObj name="CorelDRAW" r:id="rId1" imgW="1438275" imgH="2514600" progId="CorelDraw.Graphic.15">
                  <p:embed/>
                  <p:pic>
                    <p:nvPicPr>
                      <p:cNvPr id="0" name="图片 9835"/>
                      <p:cNvPicPr/>
                      <p:nvPr/>
                    </p:nvPicPr>
                    <p:blipFill>
                      <a:blip r:embed="rId2">
                        <a:lum bright="-27000" contrast="52000"/>
                      </a:blip>
                      <a:stretch>
                        <a:fillRect/>
                      </a:stretch>
                    </p:blipFill>
                    <p:spPr>
                      <a:xfrm>
                        <a:off x="5552985" y="1157533"/>
                        <a:ext cx="2371700" cy="4153213"/>
                      </a:xfrm>
                      <a:prstGeom prst="rect">
                        <a:avLst/>
                      </a:prstGeom>
                    </p:spPr>
                  </p:pic>
                </p:oleObj>
              </mc:Fallback>
            </mc:AlternateContent>
          </a:graphicData>
        </a:graphic>
      </p:graphicFrame>
      <p:sp>
        <p:nvSpPr>
          <p:cNvPr id="35" name="文本框 34"/>
          <p:cNvSpPr txBox="1"/>
          <p:nvPr/>
        </p:nvSpPr>
        <p:spPr>
          <a:xfrm>
            <a:off x="1811542" y="3987729"/>
            <a:ext cx="2123658" cy="1609354"/>
          </a:xfrm>
          <a:prstGeom prst="rect">
            <a:avLst/>
          </a:prstGeom>
          <a:noFill/>
        </p:spPr>
        <p:txBody>
          <a:bodyPr vert="eaVert" wrap="square" rtlCol="0">
            <a:spAutoFit/>
          </a:bodyPr>
          <a:lstStyle/>
          <a:p>
            <a:pPr>
              <a:lnSpc>
                <a:spcPct val="150000"/>
              </a:lnSpc>
            </a:pPr>
            <a:r>
              <a:rPr lang="zh-CN" altLang="en-US" sz="12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zh-CN" altLang="en-US" sz="12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41" name="文本框 40"/>
          <p:cNvSpPr txBox="1"/>
          <p:nvPr/>
        </p:nvSpPr>
        <p:spPr>
          <a:xfrm>
            <a:off x="4018902" y="3990904"/>
            <a:ext cx="430887" cy="1517763"/>
          </a:xfrm>
          <a:prstGeom prst="rect">
            <a:avLst/>
          </a:prstGeom>
          <a:noFill/>
        </p:spPr>
        <p:txBody>
          <a:bodyPr vert="eaVert" wrap="square" rtlCol="0">
            <a:spAutoFit/>
          </a:bodyPr>
          <a:lstStyle>
            <a:defPPr>
              <a:defRPr lang="zh-CN"/>
            </a:defPPr>
            <a:lvl1pPr algn="ctr">
              <a:defRPr sz="3200">
                <a:solidFill>
                  <a:schemeClr val="tx1">
                    <a:lumMod val="65000"/>
                    <a:lumOff val="35000"/>
                  </a:schemeClr>
                </a:solidFill>
              </a:defRPr>
            </a:lvl1pPr>
          </a:lstStyle>
          <a:p>
            <a:pPr algn="l"/>
            <a:r>
              <a:rPr lang="zh-CN" altLang="en-US" sz="1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我的小标题</a:t>
            </a:r>
            <a:endParaRPr lang="zh-CN" altLang="en-US" sz="1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44" name="椭圆 43"/>
          <p:cNvSpPr/>
          <p:nvPr/>
        </p:nvSpPr>
        <p:spPr>
          <a:xfrm>
            <a:off x="2477817" y="2149208"/>
            <a:ext cx="1698378" cy="1698376"/>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弧形 44"/>
          <p:cNvSpPr/>
          <p:nvPr/>
        </p:nvSpPr>
        <p:spPr>
          <a:xfrm>
            <a:off x="2617783" y="2276476"/>
            <a:ext cx="1435364" cy="1435358"/>
          </a:xfrm>
          <a:prstGeom prst="arc">
            <a:avLst>
              <a:gd name="adj1" fmla="val 16200000"/>
              <a:gd name="adj2" fmla="val 13210481"/>
            </a:avLst>
          </a:prstGeom>
          <a:solidFill>
            <a:srgbClr val="B7A893"/>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6" name="椭圆 45"/>
          <p:cNvSpPr/>
          <p:nvPr/>
        </p:nvSpPr>
        <p:spPr>
          <a:xfrm>
            <a:off x="9740765" y="2146033"/>
            <a:ext cx="1698378" cy="1698376"/>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弧形 46"/>
          <p:cNvSpPr/>
          <p:nvPr/>
        </p:nvSpPr>
        <p:spPr>
          <a:xfrm>
            <a:off x="9880731" y="2273301"/>
            <a:ext cx="1435364" cy="1435358"/>
          </a:xfrm>
          <a:prstGeom prst="arc">
            <a:avLst>
              <a:gd name="adj1" fmla="val 16200000"/>
              <a:gd name="adj2" fmla="val 11151678"/>
            </a:avLst>
          </a:prstGeom>
          <a:solidFill>
            <a:srgbClr val="B7A893"/>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aphicFrame>
        <p:nvGraphicFramePr>
          <p:cNvPr id="48" name="对象 47"/>
          <p:cNvGraphicFramePr>
            <a:graphicFrameLocks noChangeAspect="1"/>
          </p:cNvGraphicFramePr>
          <p:nvPr/>
        </p:nvGraphicFramePr>
        <p:xfrm>
          <a:off x="3148224" y="1477927"/>
          <a:ext cx="432682" cy="378153"/>
        </p:xfrm>
        <a:graphic>
          <a:graphicData uri="http://schemas.openxmlformats.org/presentationml/2006/ole">
            <mc:AlternateContent xmlns:mc="http://schemas.openxmlformats.org/markup-compatibility/2006">
              <mc:Choice xmlns:v="urn:schemas-microsoft-com:vml" Requires="v">
                <p:oleObj spid="_x0000_s9837" name="CorelDRAW" r:id="rId3" imgW="2409825" imgH="2114550" progId="CorelDraw.Graphic.15">
                  <p:embed/>
                </p:oleObj>
              </mc:Choice>
              <mc:Fallback>
                <p:oleObj name="CorelDRAW" r:id="rId3" imgW="2409825" imgH="2114550" progId="CorelDraw.Graphic.15">
                  <p:embed/>
                  <p:pic>
                    <p:nvPicPr>
                      <p:cNvPr id="0" name="图片 9836"/>
                      <p:cNvPicPr/>
                      <p:nvPr/>
                    </p:nvPicPr>
                    <p:blipFill>
                      <a:blip r:embed="rId4"/>
                      <a:stretch>
                        <a:fillRect/>
                      </a:stretch>
                    </p:blipFill>
                    <p:spPr>
                      <a:xfrm>
                        <a:off x="3148224" y="1477927"/>
                        <a:ext cx="432682" cy="378153"/>
                      </a:xfrm>
                      <a:prstGeom prst="rect">
                        <a:avLst/>
                      </a:prstGeom>
                    </p:spPr>
                  </p:pic>
                </p:oleObj>
              </mc:Fallback>
            </mc:AlternateContent>
          </a:graphicData>
        </a:graphic>
      </p:graphicFrame>
      <p:graphicFrame>
        <p:nvGraphicFramePr>
          <p:cNvPr id="49" name="对象 48"/>
          <p:cNvGraphicFramePr>
            <a:graphicFrameLocks noChangeAspect="1"/>
          </p:cNvGraphicFramePr>
          <p:nvPr/>
        </p:nvGraphicFramePr>
        <p:xfrm>
          <a:off x="10385253" y="1419494"/>
          <a:ext cx="502518" cy="367512"/>
        </p:xfrm>
        <a:graphic>
          <a:graphicData uri="http://schemas.openxmlformats.org/presentationml/2006/ole">
            <mc:AlternateContent xmlns:mc="http://schemas.openxmlformats.org/markup-compatibility/2006">
              <mc:Choice xmlns:v="urn:schemas-microsoft-com:vml" Requires="v">
                <p:oleObj spid="_x0000_s9838" name="CorelDRAW" r:id="rId5" imgW="2943225" imgH="2152650" progId="CorelDraw.Graphic.15">
                  <p:embed/>
                </p:oleObj>
              </mc:Choice>
              <mc:Fallback>
                <p:oleObj name="CorelDRAW" r:id="rId5" imgW="2943225" imgH="2152650" progId="CorelDraw.Graphic.15">
                  <p:embed/>
                  <p:pic>
                    <p:nvPicPr>
                      <p:cNvPr id="0" name="图片 9837"/>
                      <p:cNvPicPr/>
                      <p:nvPr/>
                    </p:nvPicPr>
                    <p:blipFill>
                      <a:blip r:embed="rId6"/>
                      <a:stretch>
                        <a:fillRect/>
                      </a:stretch>
                    </p:blipFill>
                    <p:spPr>
                      <a:xfrm>
                        <a:off x="10385253" y="1419494"/>
                        <a:ext cx="502518" cy="367512"/>
                      </a:xfrm>
                      <a:prstGeom prst="rect">
                        <a:avLst/>
                      </a:prstGeom>
                    </p:spPr>
                  </p:pic>
                </p:oleObj>
              </mc:Fallback>
            </mc:AlternateContent>
          </a:graphicData>
        </a:graphic>
      </p:graphicFrame>
      <p:sp>
        <p:nvSpPr>
          <p:cNvPr id="50" name="文本框 49"/>
          <p:cNvSpPr txBox="1"/>
          <p:nvPr/>
        </p:nvSpPr>
        <p:spPr>
          <a:xfrm>
            <a:off x="9035312" y="3987729"/>
            <a:ext cx="2123658" cy="1609354"/>
          </a:xfrm>
          <a:prstGeom prst="rect">
            <a:avLst/>
          </a:prstGeom>
          <a:noFill/>
        </p:spPr>
        <p:txBody>
          <a:bodyPr vert="eaVert" wrap="square" rtlCol="0">
            <a:spAutoFit/>
          </a:bodyPr>
          <a:lstStyle/>
          <a:p>
            <a:pPr>
              <a:lnSpc>
                <a:spcPct val="150000"/>
              </a:lnSpc>
            </a:pPr>
            <a:r>
              <a:rPr lang="zh-CN" altLang="en-US" sz="12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zh-CN" altLang="en-US" sz="12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51" name="文本框 50"/>
          <p:cNvSpPr txBox="1"/>
          <p:nvPr/>
        </p:nvSpPr>
        <p:spPr>
          <a:xfrm>
            <a:off x="11242672" y="3990904"/>
            <a:ext cx="430887" cy="1517763"/>
          </a:xfrm>
          <a:prstGeom prst="rect">
            <a:avLst/>
          </a:prstGeom>
          <a:noFill/>
        </p:spPr>
        <p:txBody>
          <a:bodyPr vert="eaVert" wrap="square" rtlCol="0">
            <a:spAutoFit/>
          </a:bodyPr>
          <a:lstStyle>
            <a:defPPr>
              <a:defRPr lang="zh-CN"/>
            </a:defPPr>
            <a:lvl1pPr algn="ctr">
              <a:defRPr sz="3200">
                <a:solidFill>
                  <a:schemeClr val="tx1">
                    <a:lumMod val="65000"/>
                    <a:lumOff val="35000"/>
                  </a:schemeClr>
                </a:solidFill>
              </a:defRPr>
            </a:lvl1pPr>
          </a:lstStyle>
          <a:p>
            <a:pPr algn="l"/>
            <a:r>
              <a:rPr lang="zh-CN" altLang="en-US" sz="1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我的小标题</a:t>
            </a:r>
            <a:endParaRPr lang="zh-CN" altLang="en-US" sz="1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grpSp>
        <p:nvGrpSpPr>
          <p:cNvPr id="52" name="组合 51"/>
          <p:cNvGrpSpPr/>
          <p:nvPr/>
        </p:nvGrpSpPr>
        <p:grpSpPr>
          <a:xfrm>
            <a:off x="3821869" y="496824"/>
            <a:ext cx="5865920" cy="5100259"/>
            <a:chOff x="2877079" y="502526"/>
            <a:chExt cx="6502051" cy="5653358"/>
          </a:xfrm>
        </p:grpSpPr>
        <p:grpSp>
          <p:nvGrpSpPr>
            <p:cNvPr id="53" name="组合 52"/>
            <p:cNvGrpSpPr/>
            <p:nvPr/>
          </p:nvGrpSpPr>
          <p:grpSpPr>
            <a:xfrm>
              <a:off x="2877079" y="502526"/>
              <a:ext cx="5653358" cy="5653358"/>
              <a:chOff x="2804842" y="502526"/>
              <a:chExt cx="5653358" cy="5653358"/>
            </a:xfrm>
          </p:grpSpPr>
          <p:sp>
            <p:nvSpPr>
              <p:cNvPr id="58" name="弧形 57"/>
              <p:cNvSpPr/>
              <p:nvPr/>
            </p:nvSpPr>
            <p:spPr>
              <a:xfrm>
                <a:off x="3400793" y="1098477"/>
                <a:ext cx="4461456" cy="4461456"/>
              </a:xfrm>
              <a:prstGeom prst="arc">
                <a:avLst>
                  <a:gd name="adj1" fmla="val 19910351"/>
                  <a:gd name="adj2" fmla="val 1687839"/>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59" name="弧形 58"/>
              <p:cNvSpPr/>
              <p:nvPr/>
            </p:nvSpPr>
            <p:spPr>
              <a:xfrm>
                <a:off x="3122231" y="819915"/>
                <a:ext cx="5018580" cy="5018580"/>
              </a:xfrm>
              <a:prstGeom prst="arc">
                <a:avLst>
                  <a:gd name="adj1" fmla="val 19910351"/>
                  <a:gd name="adj2" fmla="val 1687839"/>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60" name="弧形 59"/>
              <p:cNvSpPr/>
              <p:nvPr/>
            </p:nvSpPr>
            <p:spPr>
              <a:xfrm>
                <a:off x="2804842" y="502526"/>
                <a:ext cx="5653358" cy="5653358"/>
              </a:xfrm>
              <a:prstGeom prst="arc">
                <a:avLst>
                  <a:gd name="adj1" fmla="val 19910351"/>
                  <a:gd name="adj2" fmla="val 1687839"/>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nvGrpSpPr>
            <p:cNvPr id="54" name="组合 53"/>
            <p:cNvGrpSpPr/>
            <p:nvPr/>
          </p:nvGrpSpPr>
          <p:grpSpPr>
            <a:xfrm flipH="1">
              <a:off x="3650449" y="502526"/>
              <a:ext cx="5728681" cy="5653358"/>
              <a:chOff x="2804842" y="502526"/>
              <a:chExt cx="5653358" cy="5653358"/>
            </a:xfrm>
          </p:grpSpPr>
          <p:sp>
            <p:nvSpPr>
              <p:cNvPr id="55" name="弧形 54"/>
              <p:cNvSpPr/>
              <p:nvPr/>
            </p:nvSpPr>
            <p:spPr>
              <a:xfrm>
                <a:off x="3400793" y="1098477"/>
                <a:ext cx="4461456" cy="4461456"/>
              </a:xfrm>
              <a:prstGeom prst="arc">
                <a:avLst>
                  <a:gd name="adj1" fmla="val 19910351"/>
                  <a:gd name="adj2" fmla="val 1687839"/>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56" name="弧形 55"/>
              <p:cNvSpPr/>
              <p:nvPr/>
            </p:nvSpPr>
            <p:spPr>
              <a:xfrm>
                <a:off x="3122231" y="819915"/>
                <a:ext cx="5018580" cy="5018580"/>
              </a:xfrm>
              <a:prstGeom prst="arc">
                <a:avLst>
                  <a:gd name="adj1" fmla="val 19910351"/>
                  <a:gd name="adj2" fmla="val 1687839"/>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57" name="弧形 56"/>
              <p:cNvSpPr/>
              <p:nvPr/>
            </p:nvSpPr>
            <p:spPr>
              <a:xfrm>
                <a:off x="2804842" y="502526"/>
                <a:ext cx="5653358" cy="5653358"/>
              </a:xfrm>
              <a:prstGeom prst="arc">
                <a:avLst>
                  <a:gd name="adj1" fmla="val 19910351"/>
                  <a:gd name="adj2" fmla="val 1687839"/>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sp>
        <p:nvSpPr>
          <p:cNvPr id="32" name="文本框 31"/>
          <p:cNvSpPr txBox="1"/>
          <p:nvPr/>
        </p:nvSpPr>
        <p:spPr>
          <a:xfrm rot="5400000">
            <a:off x="-1724660" y="3908425"/>
            <a:ext cx="4821555"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FOUR</a:t>
            </a:r>
            <a:endParaRPr lang="zh-CN" altLang="en-US" sz="11500" dirty="0">
              <a:solidFill>
                <a:srgbClr val="B7A893"/>
              </a:solidFill>
              <a:cs typeface="+mn-ea"/>
              <a:sym typeface="+mn-lt"/>
            </a:endParaRPr>
          </a:p>
        </p:txBody>
      </p:sp>
      <p:sp>
        <p:nvSpPr>
          <p:cNvPr id="62" name="文本框 61"/>
          <p:cNvSpPr txBox="1"/>
          <p:nvPr/>
        </p:nvSpPr>
        <p:spPr>
          <a:xfrm>
            <a:off x="1350010" y="794385"/>
            <a:ext cx="490220" cy="1958975"/>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银行家算法</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63" name="图片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895" y="739673"/>
            <a:ext cx="1231928" cy="1396185"/>
          </a:xfrm>
          <a:prstGeom prst="rect">
            <a:avLst/>
          </a:prstGeom>
        </p:spPr>
      </p:pic>
      <p:pic>
        <p:nvPicPr>
          <p:cNvPr id="65" name="图片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V="1">
            <a:off x="5933911" y="3066967"/>
            <a:ext cx="1749665" cy="1606618"/>
          </a:xfrm>
          <a:prstGeom prst="rect">
            <a:avLst/>
          </a:prstGeom>
        </p:spPr>
      </p:pic>
    </p:spTree>
  </p:cSld>
  <p:clrMapOvr>
    <a:masterClrMapping/>
  </p:clrMapOvr>
  <p:transition spd="med" advTm="300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0000">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14:bounceEnd="80000">
                                          <p:cBhvr additive="base">
                                            <p:cTn id="7" dur="1000" fill="hold"/>
                                            <p:tgtEl>
                                              <p:spTgt spid="63"/>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14:presetBounceEnd="50000">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14:bounceEnd="50000">
                                          <p:cBhvr additive="base">
                                            <p:cTn id="13" dur="500" fill="hold"/>
                                            <p:tgtEl>
                                              <p:spTgt spid="62"/>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62"/>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14:bounceEnd="50000">
                                          <p:cBhvr additive="base">
                                            <p:cTn id="17" dur="500" fill="hold"/>
                                            <p:tgtEl>
                                              <p:spTgt spid="32"/>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500" fill="hold"/>
                                            <p:tgtEl>
                                              <p:spTgt spid="42"/>
                                            </p:tgtEl>
                                            <p:attrNameLst>
                                              <p:attrName>ppt_w</p:attrName>
                                            </p:attrNameLst>
                                          </p:cBhvr>
                                          <p:tavLst>
                                            <p:tav tm="0">
                                              <p:val>
                                                <p:fltVal val="0"/>
                                              </p:val>
                                            </p:tav>
                                            <p:tav tm="100000">
                                              <p:val>
                                                <p:strVal val="#ppt_w"/>
                                              </p:val>
                                            </p:tav>
                                          </p:tavLst>
                                        </p:anim>
                                        <p:anim calcmode="lin" valueType="num">
                                          <p:cBhvr>
                                            <p:cTn id="24" dur="500" fill="hold"/>
                                            <p:tgtEl>
                                              <p:spTgt spid="42"/>
                                            </p:tgtEl>
                                            <p:attrNameLst>
                                              <p:attrName>ppt_h</p:attrName>
                                            </p:attrNameLst>
                                          </p:cBhvr>
                                          <p:tavLst>
                                            <p:tav tm="0">
                                              <p:val>
                                                <p:fltVal val="0"/>
                                              </p:val>
                                            </p:tav>
                                            <p:tav tm="100000">
                                              <p:val>
                                                <p:strVal val="#ppt_h"/>
                                              </p:val>
                                            </p:tav>
                                          </p:tavLst>
                                        </p:anim>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14:presetBounceEnd="84000">
                                      <p:stCondLst>
                                        <p:cond delay="0"/>
                                      </p:stCondLst>
                                      <p:childTnLst>
                                        <p:set>
                                          <p:cBhvr>
                                            <p:cTn id="29" dur="1" fill="hold">
                                              <p:stCondLst>
                                                <p:cond delay="0"/>
                                              </p:stCondLst>
                                            </p:cTn>
                                            <p:tgtEl>
                                              <p:spTgt spid="65"/>
                                            </p:tgtEl>
                                            <p:attrNameLst>
                                              <p:attrName>style.visibility</p:attrName>
                                            </p:attrNameLst>
                                          </p:cBhvr>
                                          <p:to>
                                            <p:strVal val="visible"/>
                                          </p:to>
                                        </p:set>
                                        <p:anim calcmode="lin" valueType="num" p14:bounceEnd="84000">
                                          <p:cBhvr additive="base">
                                            <p:cTn id="30" dur="1000" fill="hold"/>
                                            <p:tgtEl>
                                              <p:spTgt spid="65"/>
                                            </p:tgtEl>
                                            <p:attrNameLst>
                                              <p:attrName>ppt_x</p:attrName>
                                            </p:attrNameLst>
                                          </p:cBhvr>
                                          <p:tavLst>
                                            <p:tav tm="0">
                                              <p:val>
                                                <p:strVal val="#ppt_x"/>
                                              </p:val>
                                            </p:tav>
                                            <p:tav tm="100000">
                                              <p:val>
                                                <p:strVal val="#ppt_x"/>
                                              </p:val>
                                            </p:tav>
                                          </p:tavLst>
                                        </p:anim>
                                        <p:anim calcmode="lin" valueType="num" p14:bounceEnd="84000">
                                          <p:cBhvr additive="base">
                                            <p:cTn id="31" dur="10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p:cTn id="36" dur="500" fill="hold"/>
                                            <p:tgtEl>
                                              <p:spTgt spid="52"/>
                                            </p:tgtEl>
                                            <p:attrNameLst>
                                              <p:attrName>ppt_w</p:attrName>
                                            </p:attrNameLst>
                                          </p:cBhvr>
                                          <p:tavLst>
                                            <p:tav tm="0">
                                              <p:val>
                                                <p:fltVal val="0"/>
                                              </p:val>
                                            </p:tav>
                                            <p:tav tm="100000">
                                              <p:val>
                                                <p:strVal val="#ppt_w"/>
                                              </p:val>
                                            </p:tav>
                                          </p:tavLst>
                                        </p:anim>
                                        <p:anim calcmode="lin" valueType="num">
                                          <p:cBhvr>
                                            <p:cTn id="37" dur="500" fill="hold"/>
                                            <p:tgtEl>
                                              <p:spTgt spid="52"/>
                                            </p:tgtEl>
                                            <p:attrNameLst>
                                              <p:attrName>ppt_h</p:attrName>
                                            </p:attrNameLst>
                                          </p:cBhvr>
                                          <p:tavLst>
                                            <p:tav tm="0">
                                              <p:val>
                                                <p:fltVal val="0"/>
                                              </p:val>
                                            </p:tav>
                                            <p:tav tm="100000">
                                              <p:val>
                                                <p:strVal val="#ppt_h"/>
                                              </p:val>
                                            </p:tav>
                                          </p:tavLst>
                                        </p:anim>
                                        <p:animEffect transition="in" filter="fade">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animEffect transition="in" filter="fade">
                                          <p:cBhvr>
                                            <p:cTn id="45" dur="500"/>
                                            <p:tgtEl>
                                              <p:spTgt spid="4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heel(1)">
                                          <p:cBhvr>
                                            <p:cTn id="55" dur="1000"/>
                                            <p:tgtEl>
                                              <p:spTgt spid="47"/>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heel(1)">
                                          <p:cBhvr>
                                            <p:cTn id="58" dur="10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ppt_w</p:attrName>
                                            </p:attrNameLst>
                                          </p:cBhvr>
                                          <p:tavLst>
                                            <p:tav tm="0">
                                              <p:val>
                                                <p:fltVal val="0"/>
                                              </p:val>
                                            </p:tav>
                                            <p:tav tm="100000">
                                              <p:val>
                                                <p:strVal val="#ppt_w"/>
                                              </p:val>
                                            </p:tav>
                                          </p:tavLst>
                                        </p:anim>
                                        <p:anim calcmode="lin" valueType="num">
                                          <p:cBhvr>
                                            <p:cTn id="64" dur="500" fill="hold"/>
                                            <p:tgtEl>
                                              <p:spTgt spid="49"/>
                                            </p:tgtEl>
                                            <p:attrNameLst>
                                              <p:attrName>ppt_h</p:attrName>
                                            </p:attrNameLst>
                                          </p:cBhvr>
                                          <p:tavLst>
                                            <p:tav tm="0">
                                              <p:val>
                                                <p:fltVal val="0"/>
                                              </p:val>
                                            </p:tav>
                                            <p:tav tm="100000">
                                              <p:val>
                                                <p:strVal val="#ppt_h"/>
                                              </p:val>
                                            </p:tav>
                                          </p:tavLst>
                                        </p:anim>
                                        <p:animEffect transition="in" filter="fade">
                                          <p:cBhvr>
                                            <p:cTn id="65" dur="500"/>
                                            <p:tgtEl>
                                              <p:spTgt spid="49"/>
                                            </p:tgtEl>
                                          </p:cBhvr>
                                        </p:animEffect>
                                      </p:childTnLst>
                                    </p:cTn>
                                  </p:par>
                                  <p:par>
                                    <p:cTn id="66" presetID="53" presetClass="entr" presetSubtype="16"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p:cTn id="68" dur="500" fill="hold"/>
                                            <p:tgtEl>
                                              <p:spTgt spid="48"/>
                                            </p:tgtEl>
                                            <p:attrNameLst>
                                              <p:attrName>ppt_w</p:attrName>
                                            </p:attrNameLst>
                                          </p:cBhvr>
                                          <p:tavLst>
                                            <p:tav tm="0">
                                              <p:val>
                                                <p:fltVal val="0"/>
                                              </p:val>
                                            </p:tav>
                                            <p:tav tm="100000">
                                              <p:val>
                                                <p:strVal val="#ppt_w"/>
                                              </p:val>
                                            </p:tav>
                                          </p:tavLst>
                                        </p:anim>
                                        <p:anim calcmode="lin" valueType="num">
                                          <p:cBhvr>
                                            <p:cTn id="69" dur="500" fill="hold"/>
                                            <p:tgtEl>
                                              <p:spTgt spid="48"/>
                                            </p:tgtEl>
                                            <p:attrNameLst>
                                              <p:attrName>ppt_h</p:attrName>
                                            </p:attrNameLst>
                                          </p:cBhvr>
                                          <p:tavLst>
                                            <p:tav tm="0">
                                              <p:val>
                                                <p:fltVal val="0"/>
                                              </p:val>
                                            </p:tav>
                                            <p:tav tm="100000">
                                              <p:val>
                                                <p:strVal val="#ppt_h"/>
                                              </p:val>
                                            </p:tav>
                                          </p:tavLst>
                                        </p:anim>
                                        <p:animEffect transition="in" filter="fade">
                                          <p:cBhvr>
                                            <p:cTn id="70" dur="500"/>
                                            <p:tgtEl>
                                              <p:spTgt spid="48"/>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14:presetBounceEnd="50000">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14:bounceEnd="50000">
                                          <p:cBhvr additive="base">
                                            <p:cTn id="75" dur="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76" dur="500" fill="hold"/>
                                            <p:tgtEl>
                                              <p:spTgt spid="3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14:presetBounceEnd="50000">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14:bounceEnd="50000">
                                          <p:cBhvr additive="base">
                                            <p:cTn id="79" dur="5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80" dur="500" fill="hold"/>
                                            <p:tgtEl>
                                              <p:spTgt spid="4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14:presetBounceEnd="50000">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14:bounceEnd="50000">
                                          <p:cBhvr additive="base">
                                            <p:cTn id="83" dur="500" fill="hold"/>
                                            <p:tgtEl>
                                              <p:spTgt spid="50"/>
                                            </p:tgtEl>
                                            <p:attrNameLst>
                                              <p:attrName>ppt_x</p:attrName>
                                            </p:attrNameLst>
                                          </p:cBhvr>
                                          <p:tavLst>
                                            <p:tav tm="0">
                                              <p:val>
                                                <p:strVal val="#ppt_x"/>
                                              </p:val>
                                            </p:tav>
                                            <p:tav tm="100000">
                                              <p:val>
                                                <p:strVal val="#ppt_x"/>
                                              </p:val>
                                            </p:tav>
                                          </p:tavLst>
                                        </p:anim>
                                        <p:anim calcmode="lin" valueType="num" p14:bounceEnd="50000">
                                          <p:cBhvr additive="base">
                                            <p:cTn id="84" dur="500" fill="hold"/>
                                            <p:tgtEl>
                                              <p:spTgt spid="5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50000">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14:bounceEnd="50000">
                                          <p:cBhvr additive="base">
                                            <p:cTn id="87" dur="500" fill="hold"/>
                                            <p:tgtEl>
                                              <p:spTgt spid="51"/>
                                            </p:tgtEl>
                                            <p:attrNameLst>
                                              <p:attrName>ppt_x</p:attrName>
                                            </p:attrNameLst>
                                          </p:cBhvr>
                                          <p:tavLst>
                                            <p:tav tm="0">
                                              <p:val>
                                                <p:strVal val="#ppt_x"/>
                                              </p:val>
                                            </p:tav>
                                            <p:tav tm="100000">
                                              <p:val>
                                                <p:strVal val="#ppt_x"/>
                                              </p:val>
                                            </p:tav>
                                          </p:tavLst>
                                        </p:anim>
                                        <p:anim calcmode="lin" valueType="num" p14:bounceEnd="50000">
                                          <p:cBhvr additive="base">
                                            <p:cTn id="8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p:bldP spid="44" grpId="0" animBg="1"/>
          <p:bldP spid="45" grpId="0" animBg="1"/>
          <p:bldP spid="46" grpId="0" animBg="1"/>
          <p:bldP spid="47" grpId="0" animBg="1"/>
          <p:bldP spid="50" grpId="0"/>
          <p:bldP spid="51" grpId="0"/>
          <p:bldP spid="32" grpId="0"/>
          <p:bldP spid="62"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1000" fill="hold"/>
                                            <p:tgtEl>
                                              <p:spTgt spid="63"/>
                                            </p:tgtEl>
                                            <p:attrNameLst>
                                              <p:attrName>ppt_x</p:attrName>
                                            </p:attrNameLst>
                                          </p:cBhvr>
                                          <p:tavLst>
                                            <p:tav tm="0">
                                              <p:val>
                                                <p:strVal val="#ppt_x"/>
                                              </p:val>
                                            </p:tav>
                                            <p:tav tm="100000">
                                              <p:val>
                                                <p:strVal val="#ppt_x"/>
                                              </p:val>
                                            </p:tav>
                                          </p:tavLst>
                                        </p:anim>
                                        <p:anim calcmode="lin" valueType="num">
                                          <p:cBhvr additive="base">
                                            <p:cTn id="8" dur="10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fill="hold"/>
                                            <p:tgtEl>
                                              <p:spTgt spid="62"/>
                                            </p:tgtEl>
                                            <p:attrNameLst>
                                              <p:attrName>ppt_x</p:attrName>
                                            </p:attrNameLst>
                                          </p:cBhvr>
                                          <p:tavLst>
                                            <p:tav tm="0">
                                              <p:val>
                                                <p:strVal val="#ppt_x"/>
                                              </p:val>
                                            </p:tav>
                                            <p:tav tm="100000">
                                              <p:val>
                                                <p:strVal val="#ppt_x"/>
                                              </p:val>
                                            </p:tav>
                                          </p:tavLst>
                                        </p:anim>
                                        <p:anim calcmode="lin" valueType="num">
                                          <p:cBhvr additive="base">
                                            <p:cTn id="14" dur="500" fill="hold"/>
                                            <p:tgtEl>
                                              <p:spTgt spid="62"/>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500" fill="hold"/>
                                            <p:tgtEl>
                                              <p:spTgt spid="42"/>
                                            </p:tgtEl>
                                            <p:attrNameLst>
                                              <p:attrName>ppt_w</p:attrName>
                                            </p:attrNameLst>
                                          </p:cBhvr>
                                          <p:tavLst>
                                            <p:tav tm="0">
                                              <p:val>
                                                <p:fltVal val="0"/>
                                              </p:val>
                                            </p:tav>
                                            <p:tav tm="100000">
                                              <p:val>
                                                <p:strVal val="#ppt_w"/>
                                              </p:val>
                                            </p:tav>
                                          </p:tavLst>
                                        </p:anim>
                                        <p:anim calcmode="lin" valueType="num">
                                          <p:cBhvr>
                                            <p:cTn id="24" dur="500" fill="hold"/>
                                            <p:tgtEl>
                                              <p:spTgt spid="42"/>
                                            </p:tgtEl>
                                            <p:attrNameLst>
                                              <p:attrName>ppt_h</p:attrName>
                                            </p:attrNameLst>
                                          </p:cBhvr>
                                          <p:tavLst>
                                            <p:tav tm="0">
                                              <p:val>
                                                <p:fltVal val="0"/>
                                              </p:val>
                                            </p:tav>
                                            <p:tav tm="100000">
                                              <p:val>
                                                <p:strVal val="#ppt_h"/>
                                              </p:val>
                                            </p:tav>
                                          </p:tavLst>
                                        </p:anim>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5"/>
                                            </p:tgtEl>
                                            <p:attrNameLst>
                                              <p:attrName>style.visibility</p:attrName>
                                            </p:attrNameLst>
                                          </p:cBhvr>
                                          <p:to>
                                            <p:strVal val="visible"/>
                                          </p:to>
                                        </p:set>
                                        <p:anim calcmode="lin" valueType="num">
                                          <p:cBhvr additive="base">
                                            <p:cTn id="30" dur="1000" fill="hold"/>
                                            <p:tgtEl>
                                              <p:spTgt spid="65"/>
                                            </p:tgtEl>
                                            <p:attrNameLst>
                                              <p:attrName>ppt_x</p:attrName>
                                            </p:attrNameLst>
                                          </p:cBhvr>
                                          <p:tavLst>
                                            <p:tav tm="0">
                                              <p:val>
                                                <p:strVal val="#ppt_x"/>
                                              </p:val>
                                            </p:tav>
                                            <p:tav tm="100000">
                                              <p:val>
                                                <p:strVal val="#ppt_x"/>
                                              </p:val>
                                            </p:tav>
                                          </p:tavLst>
                                        </p:anim>
                                        <p:anim calcmode="lin" valueType="num">
                                          <p:cBhvr additive="base">
                                            <p:cTn id="31" dur="10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p:cTn id="36" dur="500" fill="hold"/>
                                            <p:tgtEl>
                                              <p:spTgt spid="52"/>
                                            </p:tgtEl>
                                            <p:attrNameLst>
                                              <p:attrName>ppt_w</p:attrName>
                                            </p:attrNameLst>
                                          </p:cBhvr>
                                          <p:tavLst>
                                            <p:tav tm="0">
                                              <p:val>
                                                <p:fltVal val="0"/>
                                              </p:val>
                                            </p:tav>
                                            <p:tav tm="100000">
                                              <p:val>
                                                <p:strVal val="#ppt_w"/>
                                              </p:val>
                                            </p:tav>
                                          </p:tavLst>
                                        </p:anim>
                                        <p:anim calcmode="lin" valueType="num">
                                          <p:cBhvr>
                                            <p:cTn id="37" dur="500" fill="hold"/>
                                            <p:tgtEl>
                                              <p:spTgt spid="52"/>
                                            </p:tgtEl>
                                            <p:attrNameLst>
                                              <p:attrName>ppt_h</p:attrName>
                                            </p:attrNameLst>
                                          </p:cBhvr>
                                          <p:tavLst>
                                            <p:tav tm="0">
                                              <p:val>
                                                <p:fltVal val="0"/>
                                              </p:val>
                                            </p:tav>
                                            <p:tav tm="100000">
                                              <p:val>
                                                <p:strVal val="#ppt_h"/>
                                              </p:val>
                                            </p:tav>
                                          </p:tavLst>
                                        </p:anim>
                                        <p:animEffect transition="in" filter="fade">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animEffect transition="in" filter="fade">
                                          <p:cBhvr>
                                            <p:cTn id="45" dur="500"/>
                                            <p:tgtEl>
                                              <p:spTgt spid="4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heel(1)">
                                          <p:cBhvr>
                                            <p:cTn id="55" dur="1000"/>
                                            <p:tgtEl>
                                              <p:spTgt spid="47"/>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heel(1)">
                                          <p:cBhvr>
                                            <p:cTn id="58" dur="10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ppt_w</p:attrName>
                                            </p:attrNameLst>
                                          </p:cBhvr>
                                          <p:tavLst>
                                            <p:tav tm="0">
                                              <p:val>
                                                <p:fltVal val="0"/>
                                              </p:val>
                                            </p:tav>
                                            <p:tav tm="100000">
                                              <p:val>
                                                <p:strVal val="#ppt_w"/>
                                              </p:val>
                                            </p:tav>
                                          </p:tavLst>
                                        </p:anim>
                                        <p:anim calcmode="lin" valueType="num">
                                          <p:cBhvr>
                                            <p:cTn id="64" dur="500" fill="hold"/>
                                            <p:tgtEl>
                                              <p:spTgt spid="49"/>
                                            </p:tgtEl>
                                            <p:attrNameLst>
                                              <p:attrName>ppt_h</p:attrName>
                                            </p:attrNameLst>
                                          </p:cBhvr>
                                          <p:tavLst>
                                            <p:tav tm="0">
                                              <p:val>
                                                <p:fltVal val="0"/>
                                              </p:val>
                                            </p:tav>
                                            <p:tav tm="100000">
                                              <p:val>
                                                <p:strVal val="#ppt_h"/>
                                              </p:val>
                                            </p:tav>
                                          </p:tavLst>
                                        </p:anim>
                                        <p:animEffect transition="in" filter="fade">
                                          <p:cBhvr>
                                            <p:cTn id="65" dur="500"/>
                                            <p:tgtEl>
                                              <p:spTgt spid="49"/>
                                            </p:tgtEl>
                                          </p:cBhvr>
                                        </p:animEffect>
                                      </p:childTnLst>
                                    </p:cTn>
                                  </p:par>
                                  <p:par>
                                    <p:cTn id="66" presetID="53" presetClass="entr" presetSubtype="16"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p:cTn id="68" dur="500" fill="hold"/>
                                            <p:tgtEl>
                                              <p:spTgt spid="48"/>
                                            </p:tgtEl>
                                            <p:attrNameLst>
                                              <p:attrName>ppt_w</p:attrName>
                                            </p:attrNameLst>
                                          </p:cBhvr>
                                          <p:tavLst>
                                            <p:tav tm="0">
                                              <p:val>
                                                <p:fltVal val="0"/>
                                              </p:val>
                                            </p:tav>
                                            <p:tav tm="100000">
                                              <p:val>
                                                <p:strVal val="#ppt_w"/>
                                              </p:val>
                                            </p:tav>
                                          </p:tavLst>
                                        </p:anim>
                                        <p:anim calcmode="lin" valueType="num">
                                          <p:cBhvr>
                                            <p:cTn id="69" dur="500" fill="hold"/>
                                            <p:tgtEl>
                                              <p:spTgt spid="48"/>
                                            </p:tgtEl>
                                            <p:attrNameLst>
                                              <p:attrName>ppt_h</p:attrName>
                                            </p:attrNameLst>
                                          </p:cBhvr>
                                          <p:tavLst>
                                            <p:tav tm="0">
                                              <p:val>
                                                <p:fltVal val="0"/>
                                              </p:val>
                                            </p:tav>
                                            <p:tav tm="100000">
                                              <p:val>
                                                <p:strVal val="#ppt_h"/>
                                              </p:val>
                                            </p:tav>
                                          </p:tavLst>
                                        </p:anim>
                                        <p:animEffect transition="in" filter="fade">
                                          <p:cBhvr>
                                            <p:cTn id="70" dur="500"/>
                                            <p:tgtEl>
                                              <p:spTgt spid="48"/>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additive="base">
                                            <p:cTn id="75" dur="500" fill="hold"/>
                                            <p:tgtEl>
                                              <p:spTgt spid="35"/>
                                            </p:tgtEl>
                                            <p:attrNameLst>
                                              <p:attrName>ppt_x</p:attrName>
                                            </p:attrNameLst>
                                          </p:cBhvr>
                                          <p:tavLst>
                                            <p:tav tm="0">
                                              <p:val>
                                                <p:strVal val="#ppt_x"/>
                                              </p:val>
                                            </p:tav>
                                            <p:tav tm="100000">
                                              <p:val>
                                                <p:strVal val="#ppt_x"/>
                                              </p:val>
                                            </p:tav>
                                          </p:tavLst>
                                        </p:anim>
                                        <p:anim calcmode="lin" valueType="num">
                                          <p:cBhvr additive="base">
                                            <p:cTn id="76" dur="500" fill="hold"/>
                                            <p:tgtEl>
                                              <p:spTgt spid="3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ppt_x"/>
                                              </p:val>
                                            </p:tav>
                                            <p:tav tm="100000">
                                              <p:val>
                                                <p:strVal val="#ppt_x"/>
                                              </p:val>
                                            </p:tav>
                                          </p:tavLst>
                                        </p:anim>
                                        <p:anim calcmode="lin" valueType="num">
                                          <p:cBhvr additive="base">
                                            <p:cTn id="80" dur="500" fill="hold"/>
                                            <p:tgtEl>
                                              <p:spTgt spid="4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500" fill="hold"/>
                                            <p:tgtEl>
                                              <p:spTgt spid="50"/>
                                            </p:tgtEl>
                                            <p:attrNameLst>
                                              <p:attrName>ppt_x</p:attrName>
                                            </p:attrNameLst>
                                          </p:cBhvr>
                                          <p:tavLst>
                                            <p:tav tm="0">
                                              <p:val>
                                                <p:strVal val="#ppt_x"/>
                                              </p:val>
                                            </p:tav>
                                            <p:tav tm="100000">
                                              <p:val>
                                                <p:strVal val="#ppt_x"/>
                                              </p:val>
                                            </p:tav>
                                          </p:tavLst>
                                        </p:anim>
                                        <p:anim calcmode="lin" valueType="num">
                                          <p:cBhvr additive="base">
                                            <p:cTn id="84" dur="500" fill="hold"/>
                                            <p:tgtEl>
                                              <p:spTgt spid="5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additive="base">
                                            <p:cTn id="87" dur="500" fill="hold"/>
                                            <p:tgtEl>
                                              <p:spTgt spid="51"/>
                                            </p:tgtEl>
                                            <p:attrNameLst>
                                              <p:attrName>ppt_x</p:attrName>
                                            </p:attrNameLst>
                                          </p:cBhvr>
                                          <p:tavLst>
                                            <p:tav tm="0">
                                              <p:val>
                                                <p:strVal val="#ppt_x"/>
                                              </p:val>
                                            </p:tav>
                                            <p:tav tm="100000">
                                              <p:val>
                                                <p:strVal val="#ppt_x"/>
                                              </p:val>
                                            </p:tav>
                                          </p:tavLst>
                                        </p:anim>
                                        <p:anim calcmode="lin" valueType="num">
                                          <p:cBhvr additive="base">
                                            <p:cTn id="8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p:bldP spid="44" grpId="0" animBg="1"/>
          <p:bldP spid="45" grpId="0" animBg="1"/>
          <p:bldP spid="46" grpId="0" animBg="1"/>
          <p:bldP spid="47" grpId="0" animBg="1"/>
          <p:bldP spid="50" grpId="0"/>
          <p:bldP spid="51" grpId="0"/>
          <p:bldP spid="32" grpId="0"/>
          <p:bldP spid="62"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28" name="椭圆 27"/>
          <p:cNvSpPr/>
          <p:nvPr/>
        </p:nvSpPr>
        <p:spPr>
          <a:xfrm>
            <a:off x="2964705" y="1979042"/>
            <a:ext cx="3470914" cy="147172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flipV="1">
            <a:off x="3360126" y="2168452"/>
            <a:ext cx="1932493" cy="8322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636445" y="2313644"/>
            <a:ext cx="806600" cy="35806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3033738" y="4168365"/>
            <a:ext cx="2123658" cy="1604251"/>
          </a:xfrm>
          <a:prstGeom prst="rect">
            <a:avLst/>
          </a:prstGeom>
          <a:noFill/>
        </p:spPr>
        <p:txBody>
          <a:bodyPr vert="eaVert" wrap="square" rtlCol="0">
            <a:spAutoFit/>
          </a:bodyPr>
          <a:lstStyle/>
          <a:p>
            <a:pPr>
              <a:lnSpc>
                <a:spcPct val="150000"/>
              </a:lnSpc>
            </a:pPr>
            <a:r>
              <a:rPr lang="zh-CN" altLang="en-US" sz="12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锐旗设计演示设计，艺术级演示版式，提升您的演讲逼格，同时兼顾国内各大公司实用的框架结构，极大便利演示制作过程，清晰思路！</a:t>
            </a:r>
            <a:endParaRPr lang="zh-CN" altLang="en-US" sz="12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32" name="文本框 31"/>
          <p:cNvSpPr txBox="1"/>
          <p:nvPr/>
        </p:nvSpPr>
        <p:spPr>
          <a:xfrm>
            <a:off x="5247912" y="4168365"/>
            <a:ext cx="492443" cy="1374735"/>
          </a:xfrm>
          <a:prstGeom prst="rect">
            <a:avLst/>
          </a:prstGeom>
          <a:noFill/>
        </p:spPr>
        <p:txBody>
          <a:bodyPr vert="eaVert" wrap="none" rtlCol="0">
            <a:spAutoFit/>
          </a:bodyPr>
          <a:lstStyle>
            <a:defPPr>
              <a:defRPr lang="zh-CN"/>
            </a:defPPr>
            <a:lvl1pPr algn="ctr">
              <a:defRPr sz="3200">
                <a:solidFill>
                  <a:schemeClr val="tx1">
                    <a:lumMod val="65000"/>
                    <a:lumOff val="35000"/>
                  </a:schemeClr>
                </a:solidFill>
              </a:defRPr>
            </a:lvl1pPr>
          </a:lstStyle>
          <a:p>
            <a:pPr algn="l"/>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我的小标题</a:t>
            </a:r>
            <a:endParaRPr lang="zh-CN" altLang="en-US" sz="20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
        <p:nvSpPr>
          <p:cNvPr id="33" name="任意多边形 32"/>
          <p:cNvSpPr/>
          <p:nvPr/>
        </p:nvSpPr>
        <p:spPr>
          <a:xfrm>
            <a:off x="2605178" y="1546907"/>
            <a:ext cx="9084630" cy="5036240"/>
          </a:xfrm>
          <a:custGeom>
            <a:avLst/>
            <a:gdLst>
              <a:gd name="connsiteX0" fmla="*/ 0 w 10845800"/>
              <a:gd name="connsiteY0" fmla="*/ 736600 h 4584700"/>
              <a:gd name="connsiteX1" fmla="*/ 3848100 w 10845800"/>
              <a:gd name="connsiteY1" fmla="*/ 0 h 4584700"/>
              <a:gd name="connsiteX2" fmla="*/ 5295900 w 10845800"/>
              <a:gd name="connsiteY2" fmla="*/ 1371600 h 4584700"/>
              <a:gd name="connsiteX3" fmla="*/ 9398000 w 10845800"/>
              <a:gd name="connsiteY3" fmla="*/ 431800 h 4584700"/>
              <a:gd name="connsiteX4" fmla="*/ 10845800 w 10845800"/>
              <a:gd name="connsiteY4" fmla="*/ 1651000 h 4584700"/>
              <a:gd name="connsiteX5" fmla="*/ 8864600 w 10845800"/>
              <a:gd name="connsiteY5" fmla="*/ 2209800 h 4584700"/>
              <a:gd name="connsiteX6" fmla="*/ 10744200 w 10845800"/>
              <a:gd name="connsiteY6" fmla="*/ 4165600 h 4584700"/>
              <a:gd name="connsiteX7" fmla="*/ 9474200 w 10845800"/>
              <a:gd name="connsiteY7" fmla="*/ 4584700 h 4584700"/>
              <a:gd name="connsiteX8" fmla="*/ 9601200 w 10845800"/>
              <a:gd name="connsiteY8" fmla="*/ 4495800 h 4584700"/>
              <a:gd name="connsiteX0-1" fmla="*/ 0 w 10845800"/>
              <a:gd name="connsiteY0-2" fmla="*/ 736600 h 4584700"/>
              <a:gd name="connsiteX1-3" fmla="*/ 3848100 w 10845800"/>
              <a:gd name="connsiteY1-4" fmla="*/ 0 h 4584700"/>
              <a:gd name="connsiteX2-5" fmla="*/ 5295900 w 10845800"/>
              <a:gd name="connsiteY2-6" fmla="*/ 1371600 h 4584700"/>
              <a:gd name="connsiteX3-7" fmla="*/ 9398000 w 10845800"/>
              <a:gd name="connsiteY3-8" fmla="*/ 431800 h 4584700"/>
              <a:gd name="connsiteX4-9" fmla="*/ 10845800 w 10845800"/>
              <a:gd name="connsiteY4-10" fmla="*/ 1651000 h 4584700"/>
              <a:gd name="connsiteX5-11" fmla="*/ 8864600 w 10845800"/>
              <a:gd name="connsiteY5-12" fmla="*/ 2209800 h 4584700"/>
              <a:gd name="connsiteX6-13" fmla="*/ 10744200 w 10845800"/>
              <a:gd name="connsiteY6-14" fmla="*/ 4165600 h 4584700"/>
              <a:gd name="connsiteX7-15" fmla="*/ 9474200 w 10845800"/>
              <a:gd name="connsiteY7-16" fmla="*/ 4584700 h 4584700"/>
              <a:gd name="connsiteX8-17" fmla="*/ 9601200 w 10845800"/>
              <a:gd name="connsiteY8-18" fmla="*/ 4495800 h 4584700"/>
              <a:gd name="connsiteX0-19" fmla="*/ 0 w 10845800"/>
              <a:gd name="connsiteY0-20" fmla="*/ 736600 h 4495800"/>
              <a:gd name="connsiteX1-21" fmla="*/ 3848100 w 10845800"/>
              <a:gd name="connsiteY1-22" fmla="*/ 0 h 4495800"/>
              <a:gd name="connsiteX2-23" fmla="*/ 5295900 w 10845800"/>
              <a:gd name="connsiteY2-24" fmla="*/ 1371600 h 4495800"/>
              <a:gd name="connsiteX3-25" fmla="*/ 9398000 w 10845800"/>
              <a:gd name="connsiteY3-26" fmla="*/ 431800 h 4495800"/>
              <a:gd name="connsiteX4-27" fmla="*/ 10845800 w 10845800"/>
              <a:gd name="connsiteY4-28" fmla="*/ 1651000 h 4495800"/>
              <a:gd name="connsiteX5-29" fmla="*/ 8864600 w 10845800"/>
              <a:gd name="connsiteY5-30" fmla="*/ 2209800 h 4495800"/>
              <a:gd name="connsiteX6-31" fmla="*/ 10744200 w 10845800"/>
              <a:gd name="connsiteY6-32" fmla="*/ 4165600 h 4495800"/>
              <a:gd name="connsiteX7-33" fmla="*/ 9601200 w 10845800"/>
              <a:gd name="connsiteY7-34" fmla="*/ 4495800 h 4495800"/>
              <a:gd name="connsiteX0-35" fmla="*/ 0 w 10845800"/>
              <a:gd name="connsiteY0-36" fmla="*/ 736600 h 4686300"/>
              <a:gd name="connsiteX1-37" fmla="*/ 3848100 w 10845800"/>
              <a:gd name="connsiteY1-38" fmla="*/ 0 h 4686300"/>
              <a:gd name="connsiteX2-39" fmla="*/ 5295900 w 10845800"/>
              <a:gd name="connsiteY2-40" fmla="*/ 1371600 h 4686300"/>
              <a:gd name="connsiteX3-41" fmla="*/ 9398000 w 10845800"/>
              <a:gd name="connsiteY3-42" fmla="*/ 431800 h 4686300"/>
              <a:gd name="connsiteX4-43" fmla="*/ 10845800 w 10845800"/>
              <a:gd name="connsiteY4-44" fmla="*/ 1651000 h 4686300"/>
              <a:gd name="connsiteX5-45" fmla="*/ 8864600 w 10845800"/>
              <a:gd name="connsiteY5-46" fmla="*/ 2209800 h 4686300"/>
              <a:gd name="connsiteX6-47" fmla="*/ 10744200 w 10845800"/>
              <a:gd name="connsiteY6-48" fmla="*/ 4165600 h 4686300"/>
              <a:gd name="connsiteX7-49" fmla="*/ 8915400 w 10845800"/>
              <a:gd name="connsiteY7-50" fmla="*/ 4686300 h 4686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845800" h="4686300">
                <a:moveTo>
                  <a:pt x="0" y="736600"/>
                </a:moveTo>
                <a:lnTo>
                  <a:pt x="3848100" y="0"/>
                </a:lnTo>
                <a:lnTo>
                  <a:pt x="5295900" y="1371600"/>
                </a:lnTo>
                <a:lnTo>
                  <a:pt x="9398000" y="431800"/>
                </a:lnTo>
                <a:lnTo>
                  <a:pt x="10845800" y="1651000"/>
                </a:lnTo>
                <a:lnTo>
                  <a:pt x="8864600" y="2209800"/>
                </a:lnTo>
                <a:lnTo>
                  <a:pt x="10744200" y="4165600"/>
                </a:lnTo>
                <a:lnTo>
                  <a:pt x="8915400" y="4686300"/>
                </a:lnTo>
              </a:path>
            </a:pathLst>
          </a:cu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文本框 44"/>
          <p:cNvSpPr txBox="1"/>
          <p:nvPr/>
        </p:nvSpPr>
        <p:spPr>
          <a:xfrm>
            <a:off x="9294274" y="4293639"/>
            <a:ext cx="461665" cy="1402280"/>
          </a:xfrm>
          <a:prstGeom prst="rect">
            <a:avLst/>
          </a:prstGeom>
          <a:noFill/>
        </p:spPr>
        <p:txBody>
          <a:bodyPr vert="eaVert" wrap="square" rtlCol="0">
            <a:spAutoFit/>
          </a:bodyPr>
          <a:lstStyle>
            <a:defPPr>
              <a:defRPr lang="zh-CN"/>
            </a:defPPr>
          </a:lstStyle>
          <a:p>
            <a:r>
              <a:rPr lang="zh-CN" altLang="en-US" dirty="0">
                <a:latin typeface="微软雅黑 Light" panose="020B0502040204020203" pitchFamily="34" charset="-122"/>
                <a:ea typeface="微软雅黑 Light" panose="020B0502040204020203" pitchFamily="34" charset="-122"/>
                <a:cs typeface="+mn-ea"/>
                <a:sym typeface="+mn-lt"/>
              </a:rPr>
              <a:t>我的小标题</a:t>
            </a:r>
            <a:endParaRPr lang="zh-CN" altLang="en-US" dirty="0">
              <a:latin typeface="微软雅黑 Light" panose="020B0502040204020203" pitchFamily="34" charset="-122"/>
              <a:ea typeface="微软雅黑 Light" panose="020B0502040204020203" pitchFamily="34" charset="-122"/>
              <a:cs typeface="+mn-ea"/>
              <a:sym typeface="+mn-lt"/>
            </a:endParaRPr>
          </a:p>
        </p:txBody>
      </p:sp>
      <p:sp>
        <p:nvSpPr>
          <p:cNvPr id="46" name="椭圆 45"/>
          <p:cNvSpPr/>
          <p:nvPr/>
        </p:nvSpPr>
        <p:spPr>
          <a:xfrm>
            <a:off x="10593681" y="2134915"/>
            <a:ext cx="705762" cy="705760"/>
          </a:xfrm>
          <a:prstGeom prst="ellipse">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6644740" y="2591770"/>
            <a:ext cx="642600" cy="642598"/>
          </a:xfrm>
          <a:prstGeom prst="ellipse">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48" name="对象 47"/>
          <p:cNvGraphicFramePr>
            <a:graphicFrameLocks noChangeAspect="1"/>
          </p:cNvGraphicFramePr>
          <p:nvPr/>
        </p:nvGraphicFramePr>
        <p:xfrm>
          <a:off x="6749743" y="2758111"/>
          <a:ext cx="397750" cy="382412"/>
        </p:xfrm>
        <a:graphic>
          <a:graphicData uri="http://schemas.openxmlformats.org/presentationml/2006/ole">
            <mc:AlternateContent xmlns:mc="http://schemas.openxmlformats.org/markup-compatibility/2006">
              <mc:Choice xmlns:v="urn:schemas-microsoft-com:vml" Requires="v">
                <p:oleObj spid="_x0000_s10590" name="CorelDRAW" r:id="rId1" imgW="2571750" imgH="2476500" progId="CorelDraw.Graphic.15">
                  <p:embed/>
                </p:oleObj>
              </mc:Choice>
              <mc:Fallback>
                <p:oleObj name="CorelDRAW" r:id="rId1" imgW="2571750" imgH="2476500" progId="CorelDraw.Graphic.15">
                  <p:embed/>
                  <p:pic>
                    <p:nvPicPr>
                      <p:cNvPr id="0" name="图片 10589"/>
                      <p:cNvPicPr/>
                      <p:nvPr/>
                    </p:nvPicPr>
                    <p:blipFill>
                      <a:blip r:embed="rId2"/>
                      <a:stretch>
                        <a:fillRect/>
                      </a:stretch>
                    </p:blipFill>
                    <p:spPr>
                      <a:xfrm>
                        <a:off x="6749743" y="2758111"/>
                        <a:ext cx="397750" cy="382412"/>
                      </a:xfrm>
                      <a:prstGeom prst="rect">
                        <a:avLst/>
                      </a:prstGeom>
                    </p:spPr>
                  </p:pic>
                </p:oleObj>
              </mc:Fallback>
            </mc:AlternateContent>
          </a:graphicData>
        </a:graphic>
      </p:graphicFrame>
      <p:graphicFrame>
        <p:nvGraphicFramePr>
          <p:cNvPr id="49" name="对象 48"/>
          <p:cNvGraphicFramePr>
            <a:graphicFrameLocks noChangeAspect="1"/>
          </p:cNvGraphicFramePr>
          <p:nvPr/>
        </p:nvGraphicFramePr>
        <p:xfrm>
          <a:off x="10741613" y="2320652"/>
          <a:ext cx="409896" cy="358238"/>
        </p:xfrm>
        <a:graphic>
          <a:graphicData uri="http://schemas.openxmlformats.org/presentationml/2006/ole">
            <mc:AlternateContent xmlns:mc="http://schemas.openxmlformats.org/markup-compatibility/2006">
              <mc:Choice xmlns:v="urn:schemas-microsoft-com:vml" Requires="v">
                <p:oleObj spid="_x0000_s10591" name="CorelDRAW" r:id="rId3" imgW="2409825" imgH="2114550" progId="CorelDraw.Graphic.15">
                  <p:embed/>
                </p:oleObj>
              </mc:Choice>
              <mc:Fallback>
                <p:oleObj name="CorelDRAW" r:id="rId3" imgW="2409825" imgH="2114550" progId="CorelDraw.Graphic.15">
                  <p:embed/>
                  <p:pic>
                    <p:nvPicPr>
                      <p:cNvPr id="0" name="图片 10590"/>
                      <p:cNvPicPr/>
                      <p:nvPr/>
                    </p:nvPicPr>
                    <p:blipFill>
                      <a:blip r:embed="rId4"/>
                      <a:stretch>
                        <a:fillRect/>
                      </a:stretch>
                    </p:blipFill>
                    <p:spPr>
                      <a:xfrm>
                        <a:off x="10741613" y="2320652"/>
                        <a:ext cx="409896" cy="358238"/>
                      </a:xfrm>
                      <a:prstGeom prst="rect">
                        <a:avLst/>
                      </a:prstGeom>
                    </p:spPr>
                  </p:pic>
                </p:oleObj>
              </mc:Fallback>
            </mc:AlternateContent>
          </a:graphicData>
        </a:graphic>
      </p:graphicFrame>
      <p:sp>
        <p:nvSpPr>
          <p:cNvPr id="35" name="文本框 34"/>
          <p:cNvSpPr txBox="1"/>
          <p:nvPr/>
        </p:nvSpPr>
        <p:spPr>
          <a:xfrm>
            <a:off x="2981359" y="1166802"/>
            <a:ext cx="461665" cy="1457124"/>
          </a:xfrm>
          <a:prstGeom prst="rect">
            <a:avLst/>
          </a:prstGeom>
          <a:noFill/>
        </p:spPr>
        <p:txBody>
          <a:bodyPr vert="eaVert" wrap="square" rtlCol="0">
            <a:spAutoFit/>
          </a:bodyPr>
          <a:lstStyle>
            <a:defPPr>
              <a:defRPr lang="zh-CN"/>
            </a:defPPr>
            <a:lvl1pPr algn="ctr">
              <a:defRPr sz="3200">
                <a:solidFill>
                  <a:schemeClr val="tx1">
                    <a:lumMod val="65000"/>
                    <a:lumOff val="35000"/>
                  </a:schemeClr>
                </a:solidFill>
              </a:defRPr>
            </a:lvl1pPr>
          </a:lstStyle>
          <a:p>
            <a:pPr algn="l"/>
            <a:r>
              <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我的小标题</a:t>
            </a:r>
            <a:endParaRPr lang="zh-CN" altLang="en-US" sz="18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695074" flipV="1">
            <a:off x="6248321" y="-1859215"/>
            <a:ext cx="4286998" cy="3936508"/>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9499" y="1039219"/>
            <a:ext cx="764185" cy="1484069"/>
          </a:xfrm>
          <a:prstGeom prst="rect">
            <a:avLst/>
          </a:prstGeom>
        </p:spPr>
      </p:pic>
      <p:pic>
        <p:nvPicPr>
          <p:cNvPr id="50" name="图片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5939" y="4168365"/>
            <a:ext cx="1123843" cy="1527554"/>
          </a:xfrm>
          <a:prstGeom prst="rect">
            <a:avLst/>
          </a:prstGeom>
        </p:spPr>
      </p:pic>
      <p:sp>
        <p:nvSpPr>
          <p:cNvPr id="52" name="文本框 51"/>
          <p:cNvSpPr txBox="1"/>
          <p:nvPr/>
        </p:nvSpPr>
        <p:spPr>
          <a:xfrm rot="5400000">
            <a:off x="-1516380" y="3700145"/>
            <a:ext cx="4404995"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FOUR</a:t>
            </a:r>
            <a:endParaRPr lang="zh-CN" altLang="en-US" sz="11500" dirty="0">
              <a:solidFill>
                <a:srgbClr val="B7A893"/>
              </a:solidFill>
              <a:cs typeface="+mn-ea"/>
              <a:sym typeface="+mn-lt"/>
            </a:endParaRPr>
          </a:p>
        </p:txBody>
      </p:sp>
      <p:sp>
        <p:nvSpPr>
          <p:cNvPr id="53" name="文本框 52"/>
          <p:cNvSpPr txBox="1"/>
          <p:nvPr/>
        </p:nvSpPr>
        <p:spPr>
          <a:xfrm>
            <a:off x="1350010" y="794385"/>
            <a:ext cx="490220" cy="2440305"/>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银行家算法</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54" name="图片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895" y="739673"/>
            <a:ext cx="1231928" cy="1396185"/>
          </a:xfrm>
          <a:prstGeom prst="rect">
            <a:avLst/>
          </a:prstGeom>
        </p:spPr>
      </p:pic>
    </p:spTree>
  </p:cSld>
  <p:clrMapOvr>
    <a:masterClrMapping/>
  </p:clrMapOvr>
  <p:transition spd="slow" advTm="3000">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0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80000">
                                          <p:cBhvr additive="base">
                                            <p:cTn id="7" dur="1000" fill="hold"/>
                                            <p:tgtEl>
                                              <p:spTgt spid="54"/>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14:presetBounceEnd="50000">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14:bounceEnd="50000">
                                          <p:cBhvr additive="base">
                                            <p:cTn id="13" dur="5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53"/>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14:bounceEnd="50000">
                                          <p:cBhvr additive="base">
                                            <p:cTn id="17" dur="500" fill="hold"/>
                                            <p:tgtEl>
                                              <p:spTgt spid="52"/>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14:presetBounceEnd="84000">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14:bounceEnd="84000">
                                          <p:cBhvr additive="base">
                                            <p:cTn id="23" dur="1000" fill="hold"/>
                                            <p:tgtEl>
                                              <p:spTgt spid="41"/>
                                            </p:tgtEl>
                                            <p:attrNameLst>
                                              <p:attrName>ppt_x</p:attrName>
                                            </p:attrNameLst>
                                          </p:cBhvr>
                                          <p:tavLst>
                                            <p:tav tm="0">
                                              <p:val>
                                                <p:strVal val="#ppt_x"/>
                                              </p:val>
                                            </p:tav>
                                            <p:tav tm="100000">
                                              <p:val>
                                                <p:strVal val="#ppt_x"/>
                                              </p:val>
                                            </p:tav>
                                          </p:tavLst>
                                        </p:anim>
                                        <p:anim calcmode="lin" valueType="num" p14:bounceEnd="84000">
                                          <p:cBhvr additive="base">
                                            <p:cTn id="24"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2"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Scale>
                                          <p:cBhvr>
                                            <p:cTn id="29"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33"/>
                                            </p:tgtEl>
                                            <p:attrNameLst>
                                              <p:attrName>ppt_x</p:attrName>
                                              <p:attrName>ppt_y</p:attrName>
                                            </p:attrNameLst>
                                          </p:cBhvr>
                                        </p:animMotion>
                                        <p:animEffect transition="in" filter="fade">
                                          <p:cBhvr>
                                            <p:cTn id="31" dur="10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p:cTn id="36" dur="500" fill="hold"/>
                                            <p:tgtEl>
                                              <p:spTgt spid="47"/>
                                            </p:tgtEl>
                                            <p:attrNameLst>
                                              <p:attrName>ppt_w</p:attrName>
                                            </p:attrNameLst>
                                          </p:cBhvr>
                                          <p:tavLst>
                                            <p:tav tm="0">
                                              <p:val>
                                                <p:fltVal val="0"/>
                                              </p:val>
                                            </p:tav>
                                            <p:tav tm="100000">
                                              <p:val>
                                                <p:strVal val="#ppt_w"/>
                                              </p:val>
                                            </p:tav>
                                          </p:tavLst>
                                        </p:anim>
                                        <p:anim calcmode="lin" valueType="num">
                                          <p:cBhvr>
                                            <p:cTn id="37" dur="500" fill="hold"/>
                                            <p:tgtEl>
                                              <p:spTgt spid="47"/>
                                            </p:tgtEl>
                                            <p:attrNameLst>
                                              <p:attrName>ppt_h</p:attrName>
                                            </p:attrNameLst>
                                          </p:cBhvr>
                                          <p:tavLst>
                                            <p:tav tm="0">
                                              <p:val>
                                                <p:fltVal val="0"/>
                                              </p:val>
                                            </p:tav>
                                            <p:tav tm="100000">
                                              <p:val>
                                                <p:strVal val="#ppt_h"/>
                                              </p:val>
                                            </p:tav>
                                          </p:tavLst>
                                        </p:anim>
                                        <p:animEffect transition="in" filter="fade">
                                          <p:cBhvr>
                                            <p:cTn id="38" dur="500"/>
                                            <p:tgtEl>
                                              <p:spTgt spid="47"/>
                                            </p:tgtEl>
                                          </p:cBhvr>
                                        </p:animEffect>
                                      </p:childTnLst>
                                    </p:cTn>
                                  </p:par>
                                  <p:par>
                                    <p:cTn id="39" presetID="53" presetClass="entr" presetSubtype="16"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500" fill="hold"/>
                                            <p:tgtEl>
                                              <p:spTgt spid="48"/>
                                            </p:tgtEl>
                                            <p:attrNameLst>
                                              <p:attrName>ppt_w</p:attrName>
                                            </p:attrNameLst>
                                          </p:cBhvr>
                                          <p:tavLst>
                                            <p:tav tm="0">
                                              <p:val>
                                                <p:fltVal val="0"/>
                                              </p:val>
                                            </p:tav>
                                            <p:tav tm="100000">
                                              <p:val>
                                                <p:strVal val="#ppt_w"/>
                                              </p:val>
                                            </p:tav>
                                          </p:tavLst>
                                        </p:anim>
                                        <p:anim calcmode="lin" valueType="num">
                                          <p:cBhvr>
                                            <p:cTn id="42" dur="500" fill="hold"/>
                                            <p:tgtEl>
                                              <p:spTgt spid="48"/>
                                            </p:tgtEl>
                                            <p:attrNameLst>
                                              <p:attrName>ppt_h</p:attrName>
                                            </p:attrNameLst>
                                          </p:cBhvr>
                                          <p:tavLst>
                                            <p:tav tm="0">
                                              <p:val>
                                                <p:fltVal val="0"/>
                                              </p:val>
                                            </p:tav>
                                            <p:tav tm="100000">
                                              <p:val>
                                                <p:strVal val="#ppt_h"/>
                                              </p:val>
                                            </p:tav>
                                          </p:tavLst>
                                        </p:anim>
                                        <p:animEffect transition="in" filter="fade">
                                          <p:cBhvr>
                                            <p:cTn id="43" dur="500"/>
                                            <p:tgtEl>
                                              <p:spTgt spid="48"/>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par>
                                    <p:cTn id="51" presetID="53" presetClass="entr" presetSubtype="16"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Effect transition="in" filter="fade">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1" fill="hold" nodeType="clickEffect" p14:presetBounceEnd="82000">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14:bounceEnd="82000">
                                          <p:cBhvr additive="base">
                                            <p:cTn id="60" dur="1000" fill="hold"/>
                                            <p:tgtEl>
                                              <p:spTgt spid="50"/>
                                            </p:tgtEl>
                                            <p:attrNameLst>
                                              <p:attrName>ppt_x</p:attrName>
                                            </p:attrNameLst>
                                          </p:cBhvr>
                                          <p:tavLst>
                                            <p:tav tm="0">
                                              <p:val>
                                                <p:strVal val="#ppt_x"/>
                                              </p:val>
                                            </p:tav>
                                            <p:tav tm="100000">
                                              <p:val>
                                                <p:strVal val="#ppt_x"/>
                                              </p:val>
                                            </p:tav>
                                          </p:tavLst>
                                        </p:anim>
                                        <p:anim calcmode="lin" valueType="num" p14:bounceEnd="82000">
                                          <p:cBhvr additive="base">
                                            <p:cTn id="61" dur="1000" fill="hold"/>
                                            <p:tgtEl>
                                              <p:spTgt spid="50"/>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ppt_w</p:attrName>
                                            </p:attrNameLst>
                                          </p:cBhvr>
                                          <p:tavLst>
                                            <p:tav tm="0">
                                              <p:val>
                                                <p:fltVal val="0"/>
                                              </p:val>
                                            </p:tav>
                                            <p:tav tm="100000">
                                              <p:val>
                                                <p:strVal val="#ppt_w"/>
                                              </p:val>
                                            </p:tav>
                                          </p:tavLst>
                                        </p:anim>
                                        <p:anim calcmode="lin" valueType="num">
                                          <p:cBhvr>
                                            <p:cTn id="67" dur="500" fill="hold"/>
                                            <p:tgtEl>
                                              <p:spTgt spid="45"/>
                                            </p:tgtEl>
                                            <p:attrNameLst>
                                              <p:attrName>ppt_h</p:attrName>
                                            </p:attrNameLst>
                                          </p:cBhvr>
                                          <p:tavLst>
                                            <p:tav tm="0">
                                              <p:val>
                                                <p:fltVal val="0"/>
                                              </p:val>
                                            </p:tav>
                                            <p:tav tm="100000">
                                              <p:val>
                                                <p:strVal val="#ppt_h"/>
                                              </p:val>
                                            </p:tav>
                                          </p:tavLst>
                                        </p:anim>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1" fill="hold" nodeType="clickEffect" p14:presetBounceEnd="80000">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14:bounceEnd="80000">
                                          <p:cBhvr additive="base">
                                            <p:cTn id="73" dur="1000" fill="hold"/>
                                            <p:tgtEl>
                                              <p:spTgt spid="42"/>
                                            </p:tgtEl>
                                            <p:attrNameLst>
                                              <p:attrName>ppt_x</p:attrName>
                                            </p:attrNameLst>
                                          </p:cBhvr>
                                          <p:tavLst>
                                            <p:tav tm="0">
                                              <p:val>
                                                <p:strVal val="#ppt_x"/>
                                              </p:val>
                                            </p:tav>
                                            <p:tav tm="100000">
                                              <p:val>
                                                <p:strVal val="#ppt_x"/>
                                              </p:val>
                                            </p:tav>
                                          </p:tavLst>
                                        </p:anim>
                                        <p:anim calcmode="lin" valueType="num" p14:bounceEnd="80000">
                                          <p:cBhvr additive="base">
                                            <p:cTn id="74" dur="10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p:cTn id="79" dur="500" fill="hold"/>
                                            <p:tgtEl>
                                              <p:spTgt spid="35"/>
                                            </p:tgtEl>
                                            <p:attrNameLst>
                                              <p:attrName>ppt_w</p:attrName>
                                            </p:attrNameLst>
                                          </p:cBhvr>
                                          <p:tavLst>
                                            <p:tav tm="0">
                                              <p:val>
                                                <p:fltVal val="0"/>
                                              </p:val>
                                            </p:tav>
                                            <p:tav tm="100000">
                                              <p:val>
                                                <p:strVal val="#ppt_w"/>
                                              </p:val>
                                            </p:tav>
                                          </p:tavLst>
                                        </p:anim>
                                        <p:anim calcmode="lin" valueType="num">
                                          <p:cBhvr>
                                            <p:cTn id="80" dur="500" fill="hold"/>
                                            <p:tgtEl>
                                              <p:spTgt spid="35"/>
                                            </p:tgtEl>
                                            <p:attrNameLst>
                                              <p:attrName>ppt_h</p:attrName>
                                            </p:attrNameLst>
                                          </p:cBhvr>
                                          <p:tavLst>
                                            <p:tav tm="0">
                                              <p:val>
                                                <p:fltVal val="0"/>
                                              </p:val>
                                            </p:tav>
                                            <p:tav tm="100000">
                                              <p:val>
                                                <p:strVal val="#ppt_h"/>
                                              </p:val>
                                            </p:tav>
                                          </p:tavLst>
                                        </p:anim>
                                        <p:animEffect transition="in" filter="fade">
                                          <p:cBhvr>
                                            <p:cTn id="81" dur="500"/>
                                            <p:tgtEl>
                                              <p:spTgt spid="35"/>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500" fill="hold"/>
                                            <p:tgtEl>
                                              <p:spTgt spid="30"/>
                                            </p:tgtEl>
                                            <p:attrNameLst>
                                              <p:attrName>ppt_w</p:attrName>
                                            </p:attrNameLst>
                                          </p:cBhvr>
                                          <p:tavLst>
                                            <p:tav tm="0">
                                              <p:val>
                                                <p:fltVal val="0"/>
                                              </p:val>
                                            </p:tav>
                                            <p:tav tm="100000">
                                              <p:val>
                                                <p:strVal val="#ppt_w"/>
                                              </p:val>
                                            </p:tav>
                                          </p:tavLst>
                                        </p:anim>
                                        <p:anim calcmode="lin" valueType="num">
                                          <p:cBhvr>
                                            <p:cTn id="87" dur="500" fill="hold"/>
                                            <p:tgtEl>
                                              <p:spTgt spid="30"/>
                                            </p:tgtEl>
                                            <p:attrNameLst>
                                              <p:attrName>ppt_h</p:attrName>
                                            </p:attrNameLst>
                                          </p:cBhvr>
                                          <p:tavLst>
                                            <p:tav tm="0">
                                              <p:val>
                                                <p:fltVal val="0"/>
                                              </p:val>
                                            </p:tav>
                                            <p:tav tm="100000">
                                              <p:val>
                                                <p:strVal val="#ppt_h"/>
                                              </p:val>
                                            </p:tav>
                                          </p:tavLst>
                                        </p:anim>
                                        <p:animEffect transition="in" filter="fade">
                                          <p:cBhvr>
                                            <p:cTn id="88" dur="500"/>
                                            <p:tgtEl>
                                              <p:spTgt spid="30"/>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p:cTn id="91" dur="500" fill="hold"/>
                                            <p:tgtEl>
                                              <p:spTgt spid="29"/>
                                            </p:tgtEl>
                                            <p:attrNameLst>
                                              <p:attrName>ppt_w</p:attrName>
                                            </p:attrNameLst>
                                          </p:cBhvr>
                                          <p:tavLst>
                                            <p:tav tm="0">
                                              <p:val>
                                                <p:fltVal val="0"/>
                                              </p:val>
                                            </p:tav>
                                            <p:tav tm="100000">
                                              <p:val>
                                                <p:strVal val="#ppt_w"/>
                                              </p:val>
                                            </p:tav>
                                          </p:tavLst>
                                        </p:anim>
                                        <p:anim calcmode="lin" valueType="num">
                                          <p:cBhvr>
                                            <p:cTn id="92" dur="500" fill="hold"/>
                                            <p:tgtEl>
                                              <p:spTgt spid="29"/>
                                            </p:tgtEl>
                                            <p:attrNameLst>
                                              <p:attrName>ppt_h</p:attrName>
                                            </p:attrNameLst>
                                          </p:cBhvr>
                                          <p:tavLst>
                                            <p:tav tm="0">
                                              <p:val>
                                                <p:fltVal val="0"/>
                                              </p:val>
                                            </p:tav>
                                            <p:tav tm="100000">
                                              <p:val>
                                                <p:strVal val="#ppt_h"/>
                                              </p:val>
                                            </p:tav>
                                          </p:tavLst>
                                        </p:anim>
                                        <p:animEffect transition="in" filter="fade">
                                          <p:cBhvr>
                                            <p:cTn id="93" dur="500"/>
                                            <p:tgtEl>
                                              <p:spTgt spid="29"/>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 calcmode="lin" valueType="num">
                                          <p:cBhvr>
                                            <p:cTn id="96" dur="500" fill="hold"/>
                                            <p:tgtEl>
                                              <p:spTgt spid="28"/>
                                            </p:tgtEl>
                                            <p:attrNameLst>
                                              <p:attrName>ppt_w</p:attrName>
                                            </p:attrNameLst>
                                          </p:cBhvr>
                                          <p:tavLst>
                                            <p:tav tm="0">
                                              <p:val>
                                                <p:fltVal val="0"/>
                                              </p:val>
                                            </p:tav>
                                            <p:tav tm="100000">
                                              <p:val>
                                                <p:strVal val="#ppt_w"/>
                                              </p:val>
                                            </p:tav>
                                          </p:tavLst>
                                        </p:anim>
                                        <p:anim calcmode="lin" valueType="num">
                                          <p:cBhvr>
                                            <p:cTn id="97" dur="500" fill="hold"/>
                                            <p:tgtEl>
                                              <p:spTgt spid="28"/>
                                            </p:tgtEl>
                                            <p:attrNameLst>
                                              <p:attrName>ppt_h</p:attrName>
                                            </p:attrNameLst>
                                          </p:cBhvr>
                                          <p:tavLst>
                                            <p:tav tm="0">
                                              <p:val>
                                                <p:fltVal val="0"/>
                                              </p:val>
                                            </p:tav>
                                            <p:tav tm="100000">
                                              <p:val>
                                                <p:strVal val="#ppt_h"/>
                                              </p:val>
                                            </p:tav>
                                          </p:tavLst>
                                        </p:anim>
                                        <p:animEffect transition="in" filter="fade">
                                          <p:cBhvr>
                                            <p:cTn id="98" dur="500"/>
                                            <p:tgtEl>
                                              <p:spTgt spid="28"/>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14:presetBounceEnd="48000">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14:bounceEnd="48000">
                                          <p:cBhvr additive="base">
                                            <p:cTn id="103" dur="500" fill="hold"/>
                                            <p:tgtEl>
                                              <p:spTgt spid="31"/>
                                            </p:tgtEl>
                                            <p:attrNameLst>
                                              <p:attrName>ppt_x</p:attrName>
                                            </p:attrNameLst>
                                          </p:cBhvr>
                                          <p:tavLst>
                                            <p:tav tm="0">
                                              <p:val>
                                                <p:strVal val="#ppt_x"/>
                                              </p:val>
                                            </p:tav>
                                            <p:tav tm="100000">
                                              <p:val>
                                                <p:strVal val="#ppt_x"/>
                                              </p:val>
                                            </p:tav>
                                          </p:tavLst>
                                        </p:anim>
                                        <p:anim calcmode="lin" valueType="num" p14:bounceEnd="48000">
                                          <p:cBhvr additive="base">
                                            <p:cTn id="104" dur="500" fill="hold"/>
                                            <p:tgtEl>
                                              <p:spTgt spid="31"/>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14:presetBounceEnd="48000">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14:bounceEnd="48000">
                                          <p:cBhvr additive="base">
                                            <p:cTn id="107" dur="500" fill="hold"/>
                                            <p:tgtEl>
                                              <p:spTgt spid="32"/>
                                            </p:tgtEl>
                                            <p:attrNameLst>
                                              <p:attrName>ppt_x</p:attrName>
                                            </p:attrNameLst>
                                          </p:cBhvr>
                                          <p:tavLst>
                                            <p:tav tm="0">
                                              <p:val>
                                                <p:strVal val="#ppt_x"/>
                                              </p:val>
                                            </p:tav>
                                            <p:tav tm="100000">
                                              <p:val>
                                                <p:strVal val="#ppt_x"/>
                                              </p:val>
                                            </p:tav>
                                          </p:tavLst>
                                        </p:anim>
                                        <p:anim calcmode="lin" valueType="num" p14:bounceEnd="48000">
                                          <p:cBhvr additive="base">
                                            <p:cTn id="10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p:bldP spid="32" grpId="0"/>
          <p:bldP spid="33" grpId="0" animBg="1"/>
          <p:bldP spid="45" grpId="0"/>
          <p:bldP spid="46" grpId="0" animBg="1"/>
          <p:bldP spid="47" grpId="0" animBg="1"/>
          <p:bldP spid="35" grpId="0"/>
          <p:bldP spid="52" grpId="0"/>
          <p:bldP spid="5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ppt_x"/>
                                              </p:val>
                                            </p:tav>
                                            <p:tav tm="100000">
                                              <p:val>
                                                <p:strVal val="#ppt_x"/>
                                              </p:val>
                                            </p:tav>
                                          </p:tavLst>
                                        </p:anim>
                                        <p:anim calcmode="lin" valueType="num">
                                          <p:cBhvr additive="base">
                                            <p:cTn id="8"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ppt_x"/>
                                              </p:val>
                                            </p:tav>
                                            <p:tav tm="100000">
                                              <p:val>
                                                <p:strVal val="#ppt_x"/>
                                              </p:val>
                                            </p:tav>
                                          </p:tavLst>
                                        </p:anim>
                                        <p:anim calcmode="lin" valueType="num">
                                          <p:cBhvr additive="base">
                                            <p:cTn id="1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1000" fill="hold"/>
                                            <p:tgtEl>
                                              <p:spTgt spid="41"/>
                                            </p:tgtEl>
                                            <p:attrNameLst>
                                              <p:attrName>ppt_x</p:attrName>
                                            </p:attrNameLst>
                                          </p:cBhvr>
                                          <p:tavLst>
                                            <p:tav tm="0">
                                              <p:val>
                                                <p:strVal val="#ppt_x"/>
                                              </p:val>
                                            </p:tav>
                                            <p:tav tm="100000">
                                              <p:val>
                                                <p:strVal val="#ppt_x"/>
                                              </p:val>
                                            </p:tav>
                                          </p:tavLst>
                                        </p:anim>
                                        <p:anim calcmode="lin" valueType="num">
                                          <p:cBhvr additive="base">
                                            <p:cTn id="24"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2"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Scale>
                                          <p:cBhvr>
                                            <p:cTn id="29"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33"/>
                                            </p:tgtEl>
                                            <p:attrNameLst>
                                              <p:attrName>ppt_x</p:attrName>
                                              <p:attrName>ppt_y</p:attrName>
                                            </p:attrNameLst>
                                          </p:cBhvr>
                                        </p:animMotion>
                                        <p:animEffect transition="in" filter="fade">
                                          <p:cBhvr>
                                            <p:cTn id="31" dur="10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p:cTn id="36" dur="500" fill="hold"/>
                                            <p:tgtEl>
                                              <p:spTgt spid="47"/>
                                            </p:tgtEl>
                                            <p:attrNameLst>
                                              <p:attrName>ppt_w</p:attrName>
                                            </p:attrNameLst>
                                          </p:cBhvr>
                                          <p:tavLst>
                                            <p:tav tm="0">
                                              <p:val>
                                                <p:fltVal val="0"/>
                                              </p:val>
                                            </p:tav>
                                            <p:tav tm="100000">
                                              <p:val>
                                                <p:strVal val="#ppt_w"/>
                                              </p:val>
                                            </p:tav>
                                          </p:tavLst>
                                        </p:anim>
                                        <p:anim calcmode="lin" valueType="num">
                                          <p:cBhvr>
                                            <p:cTn id="37" dur="500" fill="hold"/>
                                            <p:tgtEl>
                                              <p:spTgt spid="47"/>
                                            </p:tgtEl>
                                            <p:attrNameLst>
                                              <p:attrName>ppt_h</p:attrName>
                                            </p:attrNameLst>
                                          </p:cBhvr>
                                          <p:tavLst>
                                            <p:tav tm="0">
                                              <p:val>
                                                <p:fltVal val="0"/>
                                              </p:val>
                                            </p:tav>
                                            <p:tav tm="100000">
                                              <p:val>
                                                <p:strVal val="#ppt_h"/>
                                              </p:val>
                                            </p:tav>
                                          </p:tavLst>
                                        </p:anim>
                                        <p:animEffect transition="in" filter="fade">
                                          <p:cBhvr>
                                            <p:cTn id="38" dur="500"/>
                                            <p:tgtEl>
                                              <p:spTgt spid="47"/>
                                            </p:tgtEl>
                                          </p:cBhvr>
                                        </p:animEffect>
                                      </p:childTnLst>
                                    </p:cTn>
                                  </p:par>
                                  <p:par>
                                    <p:cTn id="39" presetID="53" presetClass="entr" presetSubtype="16"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500" fill="hold"/>
                                            <p:tgtEl>
                                              <p:spTgt spid="48"/>
                                            </p:tgtEl>
                                            <p:attrNameLst>
                                              <p:attrName>ppt_w</p:attrName>
                                            </p:attrNameLst>
                                          </p:cBhvr>
                                          <p:tavLst>
                                            <p:tav tm="0">
                                              <p:val>
                                                <p:fltVal val="0"/>
                                              </p:val>
                                            </p:tav>
                                            <p:tav tm="100000">
                                              <p:val>
                                                <p:strVal val="#ppt_w"/>
                                              </p:val>
                                            </p:tav>
                                          </p:tavLst>
                                        </p:anim>
                                        <p:anim calcmode="lin" valueType="num">
                                          <p:cBhvr>
                                            <p:cTn id="42" dur="500" fill="hold"/>
                                            <p:tgtEl>
                                              <p:spTgt spid="48"/>
                                            </p:tgtEl>
                                            <p:attrNameLst>
                                              <p:attrName>ppt_h</p:attrName>
                                            </p:attrNameLst>
                                          </p:cBhvr>
                                          <p:tavLst>
                                            <p:tav tm="0">
                                              <p:val>
                                                <p:fltVal val="0"/>
                                              </p:val>
                                            </p:tav>
                                            <p:tav tm="100000">
                                              <p:val>
                                                <p:strVal val="#ppt_h"/>
                                              </p:val>
                                            </p:tav>
                                          </p:tavLst>
                                        </p:anim>
                                        <p:animEffect transition="in" filter="fade">
                                          <p:cBhvr>
                                            <p:cTn id="43" dur="500"/>
                                            <p:tgtEl>
                                              <p:spTgt spid="48"/>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par>
                                    <p:cTn id="51" presetID="53" presetClass="entr" presetSubtype="16"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Effect transition="in" filter="fade">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1" fill="hold" nodeType="click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additive="base">
                                            <p:cTn id="60" dur="1000" fill="hold"/>
                                            <p:tgtEl>
                                              <p:spTgt spid="50"/>
                                            </p:tgtEl>
                                            <p:attrNameLst>
                                              <p:attrName>ppt_x</p:attrName>
                                            </p:attrNameLst>
                                          </p:cBhvr>
                                          <p:tavLst>
                                            <p:tav tm="0">
                                              <p:val>
                                                <p:strVal val="#ppt_x"/>
                                              </p:val>
                                            </p:tav>
                                            <p:tav tm="100000">
                                              <p:val>
                                                <p:strVal val="#ppt_x"/>
                                              </p:val>
                                            </p:tav>
                                          </p:tavLst>
                                        </p:anim>
                                        <p:anim calcmode="lin" valueType="num">
                                          <p:cBhvr additive="base">
                                            <p:cTn id="61" dur="1000" fill="hold"/>
                                            <p:tgtEl>
                                              <p:spTgt spid="50"/>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ppt_w</p:attrName>
                                            </p:attrNameLst>
                                          </p:cBhvr>
                                          <p:tavLst>
                                            <p:tav tm="0">
                                              <p:val>
                                                <p:fltVal val="0"/>
                                              </p:val>
                                            </p:tav>
                                            <p:tav tm="100000">
                                              <p:val>
                                                <p:strVal val="#ppt_w"/>
                                              </p:val>
                                            </p:tav>
                                          </p:tavLst>
                                        </p:anim>
                                        <p:anim calcmode="lin" valueType="num">
                                          <p:cBhvr>
                                            <p:cTn id="67" dur="500" fill="hold"/>
                                            <p:tgtEl>
                                              <p:spTgt spid="45"/>
                                            </p:tgtEl>
                                            <p:attrNameLst>
                                              <p:attrName>ppt_h</p:attrName>
                                            </p:attrNameLst>
                                          </p:cBhvr>
                                          <p:tavLst>
                                            <p:tav tm="0">
                                              <p:val>
                                                <p:fltVal val="0"/>
                                              </p:val>
                                            </p:tav>
                                            <p:tav tm="100000">
                                              <p:val>
                                                <p:strVal val="#ppt_h"/>
                                              </p:val>
                                            </p:tav>
                                          </p:tavLst>
                                        </p:anim>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1"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additive="base">
                                            <p:cTn id="73" dur="1000" fill="hold"/>
                                            <p:tgtEl>
                                              <p:spTgt spid="42"/>
                                            </p:tgtEl>
                                            <p:attrNameLst>
                                              <p:attrName>ppt_x</p:attrName>
                                            </p:attrNameLst>
                                          </p:cBhvr>
                                          <p:tavLst>
                                            <p:tav tm="0">
                                              <p:val>
                                                <p:strVal val="#ppt_x"/>
                                              </p:val>
                                            </p:tav>
                                            <p:tav tm="100000">
                                              <p:val>
                                                <p:strVal val="#ppt_x"/>
                                              </p:val>
                                            </p:tav>
                                          </p:tavLst>
                                        </p:anim>
                                        <p:anim calcmode="lin" valueType="num">
                                          <p:cBhvr additive="base">
                                            <p:cTn id="74" dur="10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p:cTn id="79" dur="500" fill="hold"/>
                                            <p:tgtEl>
                                              <p:spTgt spid="35"/>
                                            </p:tgtEl>
                                            <p:attrNameLst>
                                              <p:attrName>ppt_w</p:attrName>
                                            </p:attrNameLst>
                                          </p:cBhvr>
                                          <p:tavLst>
                                            <p:tav tm="0">
                                              <p:val>
                                                <p:fltVal val="0"/>
                                              </p:val>
                                            </p:tav>
                                            <p:tav tm="100000">
                                              <p:val>
                                                <p:strVal val="#ppt_w"/>
                                              </p:val>
                                            </p:tav>
                                          </p:tavLst>
                                        </p:anim>
                                        <p:anim calcmode="lin" valueType="num">
                                          <p:cBhvr>
                                            <p:cTn id="80" dur="500" fill="hold"/>
                                            <p:tgtEl>
                                              <p:spTgt spid="35"/>
                                            </p:tgtEl>
                                            <p:attrNameLst>
                                              <p:attrName>ppt_h</p:attrName>
                                            </p:attrNameLst>
                                          </p:cBhvr>
                                          <p:tavLst>
                                            <p:tav tm="0">
                                              <p:val>
                                                <p:fltVal val="0"/>
                                              </p:val>
                                            </p:tav>
                                            <p:tav tm="100000">
                                              <p:val>
                                                <p:strVal val="#ppt_h"/>
                                              </p:val>
                                            </p:tav>
                                          </p:tavLst>
                                        </p:anim>
                                        <p:animEffect transition="in" filter="fade">
                                          <p:cBhvr>
                                            <p:cTn id="81" dur="500"/>
                                            <p:tgtEl>
                                              <p:spTgt spid="35"/>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500" fill="hold"/>
                                            <p:tgtEl>
                                              <p:spTgt spid="30"/>
                                            </p:tgtEl>
                                            <p:attrNameLst>
                                              <p:attrName>ppt_w</p:attrName>
                                            </p:attrNameLst>
                                          </p:cBhvr>
                                          <p:tavLst>
                                            <p:tav tm="0">
                                              <p:val>
                                                <p:fltVal val="0"/>
                                              </p:val>
                                            </p:tav>
                                            <p:tav tm="100000">
                                              <p:val>
                                                <p:strVal val="#ppt_w"/>
                                              </p:val>
                                            </p:tav>
                                          </p:tavLst>
                                        </p:anim>
                                        <p:anim calcmode="lin" valueType="num">
                                          <p:cBhvr>
                                            <p:cTn id="87" dur="500" fill="hold"/>
                                            <p:tgtEl>
                                              <p:spTgt spid="30"/>
                                            </p:tgtEl>
                                            <p:attrNameLst>
                                              <p:attrName>ppt_h</p:attrName>
                                            </p:attrNameLst>
                                          </p:cBhvr>
                                          <p:tavLst>
                                            <p:tav tm="0">
                                              <p:val>
                                                <p:fltVal val="0"/>
                                              </p:val>
                                            </p:tav>
                                            <p:tav tm="100000">
                                              <p:val>
                                                <p:strVal val="#ppt_h"/>
                                              </p:val>
                                            </p:tav>
                                          </p:tavLst>
                                        </p:anim>
                                        <p:animEffect transition="in" filter="fade">
                                          <p:cBhvr>
                                            <p:cTn id="88" dur="500"/>
                                            <p:tgtEl>
                                              <p:spTgt spid="30"/>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p:cTn id="91" dur="500" fill="hold"/>
                                            <p:tgtEl>
                                              <p:spTgt spid="29"/>
                                            </p:tgtEl>
                                            <p:attrNameLst>
                                              <p:attrName>ppt_w</p:attrName>
                                            </p:attrNameLst>
                                          </p:cBhvr>
                                          <p:tavLst>
                                            <p:tav tm="0">
                                              <p:val>
                                                <p:fltVal val="0"/>
                                              </p:val>
                                            </p:tav>
                                            <p:tav tm="100000">
                                              <p:val>
                                                <p:strVal val="#ppt_w"/>
                                              </p:val>
                                            </p:tav>
                                          </p:tavLst>
                                        </p:anim>
                                        <p:anim calcmode="lin" valueType="num">
                                          <p:cBhvr>
                                            <p:cTn id="92" dur="500" fill="hold"/>
                                            <p:tgtEl>
                                              <p:spTgt spid="29"/>
                                            </p:tgtEl>
                                            <p:attrNameLst>
                                              <p:attrName>ppt_h</p:attrName>
                                            </p:attrNameLst>
                                          </p:cBhvr>
                                          <p:tavLst>
                                            <p:tav tm="0">
                                              <p:val>
                                                <p:fltVal val="0"/>
                                              </p:val>
                                            </p:tav>
                                            <p:tav tm="100000">
                                              <p:val>
                                                <p:strVal val="#ppt_h"/>
                                              </p:val>
                                            </p:tav>
                                          </p:tavLst>
                                        </p:anim>
                                        <p:animEffect transition="in" filter="fade">
                                          <p:cBhvr>
                                            <p:cTn id="93" dur="500"/>
                                            <p:tgtEl>
                                              <p:spTgt spid="29"/>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 calcmode="lin" valueType="num">
                                          <p:cBhvr>
                                            <p:cTn id="96" dur="500" fill="hold"/>
                                            <p:tgtEl>
                                              <p:spTgt spid="28"/>
                                            </p:tgtEl>
                                            <p:attrNameLst>
                                              <p:attrName>ppt_w</p:attrName>
                                            </p:attrNameLst>
                                          </p:cBhvr>
                                          <p:tavLst>
                                            <p:tav tm="0">
                                              <p:val>
                                                <p:fltVal val="0"/>
                                              </p:val>
                                            </p:tav>
                                            <p:tav tm="100000">
                                              <p:val>
                                                <p:strVal val="#ppt_w"/>
                                              </p:val>
                                            </p:tav>
                                          </p:tavLst>
                                        </p:anim>
                                        <p:anim calcmode="lin" valueType="num">
                                          <p:cBhvr>
                                            <p:cTn id="97" dur="500" fill="hold"/>
                                            <p:tgtEl>
                                              <p:spTgt spid="28"/>
                                            </p:tgtEl>
                                            <p:attrNameLst>
                                              <p:attrName>ppt_h</p:attrName>
                                            </p:attrNameLst>
                                          </p:cBhvr>
                                          <p:tavLst>
                                            <p:tav tm="0">
                                              <p:val>
                                                <p:fltVal val="0"/>
                                              </p:val>
                                            </p:tav>
                                            <p:tav tm="100000">
                                              <p:val>
                                                <p:strVal val="#ppt_h"/>
                                              </p:val>
                                            </p:tav>
                                          </p:tavLst>
                                        </p:anim>
                                        <p:animEffect transition="in" filter="fade">
                                          <p:cBhvr>
                                            <p:cTn id="98" dur="500"/>
                                            <p:tgtEl>
                                              <p:spTgt spid="28"/>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fill="hold"/>
                                            <p:tgtEl>
                                              <p:spTgt spid="31"/>
                                            </p:tgtEl>
                                            <p:attrNameLst>
                                              <p:attrName>ppt_x</p:attrName>
                                            </p:attrNameLst>
                                          </p:cBhvr>
                                          <p:tavLst>
                                            <p:tav tm="0">
                                              <p:val>
                                                <p:strVal val="#ppt_x"/>
                                              </p:val>
                                            </p:tav>
                                            <p:tav tm="100000">
                                              <p:val>
                                                <p:strVal val="#ppt_x"/>
                                              </p:val>
                                            </p:tav>
                                          </p:tavLst>
                                        </p:anim>
                                        <p:anim calcmode="lin" valueType="num">
                                          <p:cBhvr additive="base">
                                            <p:cTn id="104" dur="500" fill="hold"/>
                                            <p:tgtEl>
                                              <p:spTgt spid="31"/>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additive="base">
                                            <p:cTn id="107" dur="500" fill="hold"/>
                                            <p:tgtEl>
                                              <p:spTgt spid="32"/>
                                            </p:tgtEl>
                                            <p:attrNameLst>
                                              <p:attrName>ppt_x</p:attrName>
                                            </p:attrNameLst>
                                          </p:cBhvr>
                                          <p:tavLst>
                                            <p:tav tm="0">
                                              <p:val>
                                                <p:strVal val="#ppt_x"/>
                                              </p:val>
                                            </p:tav>
                                            <p:tav tm="100000">
                                              <p:val>
                                                <p:strVal val="#ppt_x"/>
                                              </p:val>
                                            </p:tav>
                                          </p:tavLst>
                                        </p:anim>
                                        <p:anim calcmode="lin" valueType="num">
                                          <p:cBhvr additive="base">
                                            <p:cTn id="10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p:bldP spid="32" grpId="0"/>
          <p:bldP spid="33" grpId="0" animBg="1"/>
          <p:bldP spid="45" grpId="0"/>
          <p:bldP spid="46" grpId="0" animBg="1"/>
          <p:bldP spid="47" grpId="0" animBg="1"/>
          <p:bldP spid="35" grpId="0"/>
          <p:bldP spid="52" grpId="0"/>
          <p:bldP spid="5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16" name="文本框 15"/>
          <p:cNvSpPr txBox="1"/>
          <p:nvPr/>
        </p:nvSpPr>
        <p:spPr>
          <a:xfrm>
            <a:off x="718820" y="3674745"/>
            <a:ext cx="7733665" cy="2554605"/>
          </a:xfrm>
          <a:prstGeom prst="rect">
            <a:avLst/>
          </a:prstGeom>
          <a:noFill/>
        </p:spPr>
        <p:txBody>
          <a:bodyPr wrap="square" lIns="0" tIns="0" rIns="0" bIns="0" rtlCol="0">
            <a:spAutoFit/>
          </a:bodyPr>
          <a:lstStyle>
            <a:defPPr>
              <a:defRPr lang="zh-CN"/>
            </a:defPPr>
            <a:lvl1pPr>
              <a:defRPr sz="16600">
                <a:solidFill>
                  <a:srgbClr val="B7292D"/>
                </a:solidFill>
                <a:latin typeface="BN Year 2000" panose="00000400000000000000" pitchFamily="2" charset="0"/>
                <a:ea typeface="方正超粗黑简体" panose="03000509000000000000" pitchFamily="65" charset="-122"/>
              </a:defRPr>
            </a:lvl1pPr>
          </a:lstStyle>
          <a:p>
            <a:r>
              <a:rPr lang="en-US" altLang="zh-CN" dirty="0">
                <a:solidFill>
                  <a:srgbClr val="B7A893"/>
                </a:solidFill>
                <a:latin typeface="+mn-lt"/>
                <a:ea typeface="+mn-ea"/>
                <a:cs typeface="+mn-ea"/>
                <a:sym typeface="+mn-lt"/>
              </a:rPr>
              <a:t>Thanks</a:t>
            </a:r>
            <a:endParaRPr lang="zh-CN" altLang="en-US" dirty="0">
              <a:solidFill>
                <a:srgbClr val="B7A893"/>
              </a:solidFill>
              <a:latin typeface="+mn-lt"/>
              <a:ea typeface="+mn-ea"/>
              <a:cs typeface="+mn-ea"/>
              <a:sym typeface="+mn-lt"/>
            </a:endParaRPr>
          </a:p>
        </p:txBody>
      </p:sp>
      <p:sp>
        <p:nvSpPr>
          <p:cNvPr id="9" name="文本框 8"/>
          <p:cNvSpPr txBox="1"/>
          <p:nvPr/>
        </p:nvSpPr>
        <p:spPr>
          <a:xfrm>
            <a:off x="8778358" y="4351750"/>
            <a:ext cx="2319538" cy="1200329"/>
          </a:xfrm>
          <a:prstGeom prst="rect">
            <a:avLst/>
          </a:prstGeom>
          <a:noFill/>
        </p:spPr>
        <p:txBody>
          <a:bodyPr vert="horz" wrap="square" rtlCol="0">
            <a:spAutoFit/>
          </a:bodyPr>
          <a:lstStyle>
            <a:defPPr>
              <a:defRPr lang="zh-CN"/>
            </a:defPPr>
            <a:lvl1pPr>
              <a:defRPr sz="2400">
                <a:latin typeface="方正清刻本悦宋简体" panose="02000000000000000000" pitchFamily="2" charset="-122"/>
                <a:ea typeface="方正清刻本悦宋简体" panose="02000000000000000000" pitchFamily="2" charset="-122"/>
              </a:defRPr>
            </a:lvl1pPr>
          </a:lstStyle>
          <a:p>
            <a:r>
              <a:rPr lang="zh-CN" altLang="en-US" sz="7200" dirty="0">
                <a:latin typeface="微软雅黑 Light" panose="020B0502040204020203" pitchFamily="34" charset="-122"/>
                <a:ea typeface="微软雅黑 Light" panose="020B0502040204020203" pitchFamily="34" charset="-122"/>
                <a:cs typeface="+mn-ea"/>
                <a:sym typeface="+mn-lt"/>
              </a:rPr>
              <a:t>谢谢</a:t>
            </a:r>
            <a:r>
              <a:rPr lang="en-US" altLang="zh-CN" sz="7200" dirty="0">
                <a:latin typeface="微软雅黑 Light" panose="020B0502040204020203" pitchFamily="34" charset="-122"/>
                <a:ea typeface="微软雅黑 Light" panose="020B0502040204020203" pitchFamily="34" charset="-122"/>
                <a:cs typeface="+mn-ea"/>
                <a:sym typeface="+mn-lt"/>
              </a:rPr>
              <a:t>!</a:t>
            </a:r>
            <a:endParaRPr lang="zh-CN" altLang="en-US" sz="7200" dirty="0">
              <a:latin typeface="微软雅黑 Light" panose="020B0502040204020203" pitchFamily="34" charset="-122"/>
              <a:ea typeface="微软雅黑 Light" panose="020B0502040204020203" pitchFamily="34" charset="-122"/>
              <a:cs typeface="+mn-ea"/>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3801619" flipH="1">
            <a:off x="3507983" y="-2466157"/>
            <a:ext cx="4496670" cy="6279664"/>
          </a:xfrm>
          <a:prstGeom prst="rect">
            <a:avLst/>
          </a:prstGeom>
        </p:spPr>
      </p:pic>
      <p:grpSp>
        <p:nvGrpSpPr>
          <p:cNvPr id="8" name="组合 7"/>
          <p:cNvGrpSpPr/>
          <p:nvPr/>
        </p:nvGrpSpPr>
        <p:grpSpPr>
          <a:xfrm>
            <a:off x="9934373" y="-996623"/>
            <a:ext cx="2027649" cy="1993246"/>
            <a:chOff x="9934373" y="-996623"/>
            <a:chExt cx="2027649" cy="1993246"/>
          </a:xfrm>
        </p:grpSpPr>
        <p:sp>
          <p:nvSpPr>
            <p:cNvPr id="10" name="椭圆 9"/>
            <p:cNvSpPr/>
            <p:nvPr/>
          </p:nvSpPr>
          <p:spPr>
            <a:xfrm>
              <a:off x="9934373" y="-996623"/>
              <a:ext cx="2027649" cy="1993246"/>
            </a:xfrm>
            <a:prstGeom prst="ellipse">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362357" y="88900"/>
              <a:ext cx="1236236" cy="584775"/>
            </a:xfrm>
            <a:prstGeom prst="rect">
              <a:avLst/>
            </a:prstGeom>
            <a:noFill/>
          </p:spPr>
          <p:txBody>
            <a:bodyPr wrap="none" rtlCol="0">
              <a:spAutoFit/>
            </a:bodyPr>
            <a:lstStyle/>
            <a:p>
              <a:pPr algn="ctr"/>
              <a:r>
                <a:rPr lang="en-US" altLang="zh-CN" sz="3200" dirty="0">
                  <a:solidFill>
                    <a:schemeClr val="bg1"/>
                  </a:solidFill>
                  <a:cs typeface="+mn-ea"/>
                  <a:sym typeface="+mn-lt"/>
                </a:rPr>
                <a:t>LOGO</a:t>
              </a:r>
              <a:endParaRPr lang="zh-CN" altLang="en-US" sz="3200" dirty="0">
                <a:solidFill>
                  <a:schemeClr val="bg1"/>
                </a:solidFill>
                <a:cs typeface="+mn-ea"/>
                <a:sym typeface="+mn-lt"/>
              </a:endParaRPr>
            </a:p>
          </p:txBody>
        </p:sp>
      </p:grpSp>
    </p:spTree>
  </p:cSld>
  <p:clrMapOvr>
    <a:masterClrMapping/>
  </p:clrMapOvr>
  <p:transition spd="slow"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8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8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50000">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14:bounceEnd="50000">
                                          <p:cBhvr additive="base">
                                            <p:cTn id="13" dur="1000" fill="hold"/>
                                            <p:tgtEl>
                                              <p:spTgt spid="16"/>
                                            </p:tgtEl>
                                            <p:attrNameLst>
                                              <p:attrName>ppt_x</p:attrName>
                                            </p:attrNameLst>
                                          </p:cBhvr>
                                          <p:tavLst>
                                            <p:tav tm="0">
                                              <p:val>
                                                <p:strVal val="0-#ppt_w/2"/>
                                              </p:val>
                                            </p:tav>
                                            <p:tav tm="100000">
                                              <p:val>
                                                <p:strVal val="#ppt_x"/>
                                              </p:val>
                                            </p:tav>
                                          </p:tavLst>
                                        </p:anim>
                                        <p:anim calcmode="lin" valueType="num" p14:bounceEnd="50000">
                                          <p:cBhvr additive="base">
                                            <p:cTn id="14"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 calcmode="lin" valueType="num">
                                          <p:cBhvr>
                                            <p:cTn id="21" dur="500" fill="hold"/>
                                            <p:tgtEl>
                                              <p:spTgt spid="9"/>
                                            </p:tgtEl>
                                            <p:attrNameLst>
                                              <p:attrName>style.rotation</p:attrName>
                                            </p:attrNameLst>
                                          </p:cBhvr>
                                          <p:tavLst>
                                            <p:tav tm="0">
                                              <p:val>
                                                <p:fltVal val="360"/>
                                              </p:val>
                                            </p:tav>
                                            <p:tav tm="100000">
                                              <p:val>
                                                <p:fltVal val="0"/>
                                              </p:val>
                                            </p:tav>
                                          </p:tavLst>
                                        </p:anim>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2" presetClass="emph" presetSubtype="0" fill="hold" grpId="1" nodeType="clickEffect">
                                      <p:stCondLst>
                                        <p:cond delay="0"/>
                                      </p:stCondLst>
                                      <p:childTnLst>
                                        <p:animRot by="120000">
                                          <p:cBhvr>
                                            <p:cTn id="26" dur="100" fill="hold">
                                              <p:stCondLst>
                                                <p:cond delay="0"/>
                                              </p:stCondLst>
                                            </p:cTn>
                                            <p:tgtEl>
                                              <p:spTgt spid="9"/>
                                            </p:tgtEl>
                                            <p:attrNameLst>
                                              <p:attrName>r</p:attrName>
                                            </p:attrNameLst>
                                          </p:cBhvr>
                                        </p:animRot>
                                        <p:animRot by="-240000">
                                          <p:cBhvr>
                                            <p:cTn id="27" dur="200" fill="hold">
                                              <p:stCondLst>
                                                <p:cond delay="200"/>
                                              </p:stCondLst>
                                            </p:cTn>
                                            <p:tgtEl>
                                              <p:spTgt spid="9"/>
                                            </p:tgtEl>
                                            <p:attrNameLst>
                                              <p:attrName>r</p:attrName>
                                            </p:attrNameLst>
                                          </p:cBhvr>
                                        </p:animRot>
                                        <p:animRot by="240000">
                                          <p:cBhvr>
                                            <p:cTn id="28" dur="200" fill="hold">
                                              <p:stCondLst>
                                                <p:cond delay="400"/>
                                              </p:stCondLst>
                                            </p:cTn>
                                            <p:tgtEl>
                                              <p:spTgt spid="9"/>
                                            </p:tgtEl>
                                            <p:attrNameLst>
                                              <p:attrName>r</p:attrName>
                                            </p:attrNameLst>
                                          </p:cBhvr>
                                        </p:animRot>
                                        <p:animRot by="-240000">
                                          <p:cBhvr>
                                            <p:cTn id="29" dur="200" fill="hold">
                                              <p:stCondLst>
                                                <p:cond delay="600"/>
                                              </p:stCondLst>
                                            </p:cTn>
                                            <p:tgtEl>
                                              <p:spTgt spid="9"/>
                                            </p:tgtEl>
                                            <p:attrNameLst>
                                              <p:attrName>r</p:attrName>
                                            </p:attrNameLst>
                                          </p:cBhvr>
                                        </p:animRot>
                                        <p:animRot by="120000">
                                          <p:cBhvr>
                                            <p:cTn id="30" dur="200" fill="hold">
                                              <p:stCondLst>
                                                <p:cond delay="800"/>
                                              </p:stCondLst>
                                            </p:cTn>
                                            <p:tgtEl>
                                              <p:spTgt spid="9"/>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14:presetBounceEnd="86000">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14:bounceEnd="86000">
                                          <p:cBhvr additive="base">
                                            <p:cTn id="35" dur="1000" fill="hold"/>
                                            <p:tgtEl>
                                              <p:spTgt spid="8"/>
                                            </p:tgtEl>
                                            <p:attrNameLst>
                                              <p:attrName>ppt_x</p:attrName>
                                            </p:attrNameLst>
                                          </p:cBhvr>
                                          <p:tavLst>
                                            <p:tav tm="0">
                                              <p:val>
                                                <p:strVal val="#ppt_x"/>
                                              </p:val>
                                            </p:tav>
                                            <p:tav tm="100000">
                                              <p:val>
                                                <p:strVal val="#ppt_x"/>
                                              </p:val>
                                            </p:tav>
                                          </p:tavLst>
                                        </p:anim>
                                        <p:anim calcmode="lin" valueType="num" p14:bounceEnd="86000">
                                          <p:cBhvr additive="base">
                                            <p:cTn id="36"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P spid="9" grpId="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000" fill="hold"/>
                                            <p:tgtEl>
                                              <p:spTgt spid="16"/>
                                            </p:tgtEl>
                                            <p:attrNameLst>
                                              <p:attrName>ppt_x</p:attrName>
                                            </p:attrNameLst>
                                          </p:cBhvr>
                                          <p:tavLst>
                                            <p:tav tm="0">
                                              <p:val>
                                                <p:strVal val="0-#ppt_w/2"/>
                                              </p:val>
                                            </p:tav>
                                            <p:tav tm="100000">
                                              <p:val>
                                                <p:strVal val="#ppt_x"/>
                                              </p:val>
                                            </p:tav>
                                          </p:tavLst>
                                        </p:anim>
                                        <p:anim calcmode="lin" valueType="num">
                                          <p:cBhvr additive="base">
                                            <p:cTn id="14"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 calcmode="lin" valueType="num">
                                          <p:cBhvr>
                                            <p:cTn id="21" dur="500" fill="hold"/>
                                            <p:tgtEl>
                                              <p:spTgt spid="9"/>
                                            </p:tgtEl>
                                            <p:attrNameLst>
                                              <p:attrName>style.rotation</p:attrName>
                                            </p:attrNameLst>
                                          </p:cBhvr>
                                          <p:tavLst>
                                            <p:tav tm="0">
                                              <p:val>
                                                <p:fltVal val="360"/>
                                              </p:val>
                                            </p:tav>
                                            <p:tav tm="100000">
                                              <p:val>
                                                <p:fltVal val="0"/>
                                              </p:val>
                                            </p:tav>
                                          </p:tavLst>
                                        </p:anim>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2" presetClass="emph" presetSubtype="0" fill="hold" grpId="1" nodeType="clickEffect">
                                      <p:stCondLst>
                                        <p:cond delay="0"/>
                                      </p:stCondLst>
                                      <p:childTnLst>
                                        <p:animRot by="120000">
                                          <p:cBhvr>
                                            <p:cTn id="26" dur="100" fill="hold">
                                              <p:stCondLst>
                                                <p:cond delay="0"/>
                                              </p:stCondLst>
                                            </p:cTn>
                                            <p:tgtEl>
                                              <p:spTgt spid="9"/>
                                            </p:tgtEl>
                                            <p:attrNameLst>
                                              <p:attrName>r</p:attrName>
                                            </p:attrNameLst>
                                          </p:cBhvr>
                                        </p:animRot>
                                        <p:animRot by="-240000">
                                          <p:cBhvr>
                                            <p:cTn id="27" dur="200" fill="hold">
                                              <p:stCondLst>
                                                <p:cond delay="200"/>
                                              </p:stCondLst>
                                            </p:cTn>
                                            <p:tgtEl>
                                              <p:spTgt spid="9"/>
                                            </p:tgtEl>
                                            <p:attrNameLst>
                                              <p:attrName>r</p:attrName>
                                            </p:attrNameLst>
                                          </p:cBhvr>
                                        </p:animRot>
                                        <p:animRot by="240000">
                                          <p:cBhvr>
                                            <p:cTn id="28" dur="200" fill="hold">
                                              <p:stCondLst>
                                                <p:cond delay="400"/>
                                              </p:stCondLst>
                                            </p:cTn>
                                            <p:tgtEl>
                                              <p:spTgt spid="9"/>
                                            </p:tgtEl>
                                            <p:attrNameLst>
                                              <p:attrName>r</p:attrName>
                                            </p:attrNameLst>
                                          </p:cBhvr>
                                        </p:animRot>
                                        <p:animRot by="-240000">
                                          <p:cBhvr>
                                            <p:cTn id="29" dur="200" fill="hold">
                                              <p:stCondLst>
                                                <p:cond delay="600"/>
                                              </p:stCondLst>
                                            </p:cTn>
                                            <p:tgtEl>
                                              <p:spTgt spid="9"/>
                                            </p:tgtEl>
                                            <p:attrNameLst>
                                              <p:attrName>r</p:attrName>
                                            </p:attrNameLst>
                                          </p:cBhvr>
                                        </p:animRot>
                                        <p:animRot by="120000">
                                          <p:cBhvr>
                                            <p:cTn id="30" dur="200" fill="hold">
                                              <p:stCondLst>
                                                <p:cond delay="800"/>
                                              </p:stCondLst>
                                            </p:cTn>
                                            <p:tgtEl>
                                              <p:spTgt spid="9"/>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P spid="9" grpId="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9366" y="1622075"/>
            <a:ext cx="1358730" cy="1726984"/>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9905" y="1622075"/>
            <a:ext cx="876190" cy="170158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724" y="1533186"/>
            <a:ext cx="1307936" cy="177777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1851" y="1583980"/>
            <a:ext cx="1498413" cy="173968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7629" y="1583980"/>
            <a:ext cx="1523809" cy="1726984"/>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366" y="3739351"/>
            <a:ext cx="1358730" cy="1726984"/>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9905" y="3733002"/>
            <a:ext cx="1320635" cy="1739682"/>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1478" y="3745700"/>
            <a:ext cx="1320635" cy="1714286"/>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96296" y="3713954"/>
            <a:ext cx="1409524" cy="1777778"/>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77629" y="3733002"/>
            <a:ext cx="1549206" cy="1739682"/>
          </a:xfrm>
          <a:prstGeom prst="rect">
            <a:avLst/>
          </a:prstGeom>
        </p:spPr>
      </p:pic>
      <p:sp>
        <p:nvSpPr>
          <p:cNvPr id="190" name="文本框 189"/>
          <p:cNvSpPr txBox="1"/>
          <p:nvPr/>
        </p:nvSpPr>
        <p:spPr>
          <a:xfrm>
            <a:off x="4495688" y="951941"/>
            <a:ext cx="492443" cy="1533626"/>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备用素材</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airplane"/>
      </p:transition>
    </mc:Choice>
    <mc:Fallback>
      <p:transition spd="slow" advClick="0"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14:presetBounceEnd="8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80000">
                                          <p:cBhvr additive="base">
                                            <p:cTn id="7" dur="2000" fill="hold"/>
                                            <p:tgtEl>
                                              <p:spTgt spid="3"/>
                                            </p:tgtEl>
                                            <p:attrNameLst>
                                              <p:attrName>ppt_x</p:attrName>
                                            </p:attrNameLst>
                                          </p:cBhvr>
                                          <p:tavLst>
                                            <p:tav tm="0">
                                              <p:val>
                                                <p:strVal val="0-#ppt_w/2"/>
                                              </p:val>
                                            </p:tav>
                                            <p:tav tm="100000">
                                              <p:val>
                                                <p:strVal val="#ppt_x"/>
                                              </p:val>
                                            </p:tav>
                                          </p:tavLst>
                                        </p:anim>
                                        <p:anim calcmode="lin" valueType="num" p14:bounceEnd="80000">
                                          <p:cBhvr additive="base">
                                            <p:cTn id="8" dur="2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8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80000">
                                          <p:cBhvr additive="base">
                                            <p:cTn id="11" dur="2000" fill="hold"/>
                                            <p:tgtEl>
                                              <p:spTgt spid="4"/>
                                            </p:tgtEl>
                                            <p:attrNameLst>
                                              <p:attrName>ppt_x</p:attrName>
                                            </p:attrNameLst>
                                          </p:cBhvr>
                                          <p:tavLst>
                                            <p:tav tm="0">
                                              <p:val>
                                                <p:strVal val="0-#ppt_w/2"/>
                                              </p:val>
                                            </p:tav>
                                            <p:tav tm="100000">
                                              <p:val>
                                                <p:strVal val="#ppt_x"/>
                                              </p:val>
                                            </p:tav>
                                          </p:tavLst>
                                        </p:anim>
                                        <p:anim calcmode="lin" valueType="num" p14:bounceEnd="80000">
                                          <p:cBhvr additive="base">
                                            <p:cTn id="12" dur="2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80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80000">
                                          <p:cBhvr additive="base">
                                            <p:cTn id="15" dur="2000" fill="hold"/>
                                            <p:tgtEl>
                                              <p:spTgt spid="5"/>
                                            </p:tgtEl>
                                            <p:attrNameLst>
                                              <p:attrName>ppt_x</p:attrName>
                                            </p:attrNameLst>
                                          </p:cBhvr>
                                          <p:tavLst>
                                            <p:tav tm="0">
                                              <p:val>
                                                <p:strVal val="#ppt_x"/>
                                              </p:val>
                                            </p:tav>
                                            <p:tav tm="100000">
                                              <p:val>
                                                <p:strVal val="#ppt_x"/>
                                              </p:val>
                                            </p:tav>
                                          </p:tavLst>
                                        </p:anim>
                                        <p:anim calcmode="lin" valueType="num" p14:bounceEnd="80000">
                                          <p:cBhvr additive="base">
                                            <p:cTn id="16" dur="2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14:presetBounceEnd="80000">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14:bounceEnd="80000">
                                          <p:cBhvr additive="base">
                                            <p:cTn id="19" dur="2000" fill="hold"/>
                                            <p:tgtEl>
                                              <p:spTgt spid="6"/>
                                            </p:tgtEl>
                                            <p:attrNameLst>
                                              <p:attrName>ppt_x</p:attrName>
                                            </p:attrNameLst>
                                          </p:cBhvr>
                                          <p:tavLst>
                                            <p:tav tm="0">
                                              <p:val>
                                                <p:strVal val="1+#ppt_w/2"/>
                                              </p:val>
                                            </p:tav>
                                            <p:tav tm="100000">
                                              <p:val>
                                                <p:strVal val="#ppt_x"/>
                                              </p:val>
                                            </p:tav>
                                          </p:tavLst>
                                        </p:anim>
                                        <p:anim calcmode="lin" valueType="num" p14:bounceEnd="80000">
                                          <p:cBhvr additive="base">
                                            <p:cTn id="20" dur="2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14:presetBounceEnd="80000">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14:bounceEnd="80000">
                                          <p:cBhvr additive="base">
                                            <p:cTn id="23" dur="2000" fill="hold"/>
                                            <p:tgtEl>
                                              <p:spTgt spid="7"/>
                                            </p:tgtEl>
                                            <p:attrNameLst>
                                              <p:attrName>ppt_x</p:attrName>
                                            </p:attrNameLst>
                                          </p:cBhvr>
                                          <p:tavLst>
                                            <p:tav tm="0">
                                              <p:val>
                                                <p:strVal val="1+#ppt_w/2"/>
                                              </p:val>
                                            </p:tav>
                                            <p:tav tm="100000">
                                              <p:val>
                                                <p:strVal val="#ppt_x"/>
                                              </p:val>
                                            </p:tav>
                                          </p:tavLst>
                                        </p:anim>
                                        <p:anim calcmode="lin" valueType="num" p14:bounceEnd="80000">
                                          <p:cBhvr additive="base">
                                            <p:cTn id="24" dur="2000" fill="hold"/>
                                            <p:tgtEl>
                                              <p:spTgt spid="7"/>
                                            </p:tgtEl>
                                            <p:attrNameLst>
                                              <p:attrName>ppt_y</p:attrName>
                                            </p:attrNameLst>
                                          </p:cBhvr>
                                          <p:tavLst>
                                            <p:tav tm="0">
                                              <p:val>
                                                <p:strVal val="0-#ppt_h/2"/>
                                              </p:val>
                                            </p:tav>
                                            <p:tav tm="100000">
                                              <p:val>
                                                <p:strVal val="#ppt_y"/>
                                              </p:val>
                                            </p:tav>
                                          </p:tavLst>
                                        </p:anim>
                                      </p:childTnLst>
                                    </p:cTn>
                                  </p:par>
                                  <p:par>
                                    <p:cTn id="25" presetID="2" presetClass="entr" presetSubtype="12" fill="hold" nodeType="withEffect" p14:presetBounceEnd="80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80000">
                                          <p:cBhvr additive="base">
                                            <p:cTn id="27" dur="2000" fill="hold"/>
                                            <p:tgtEl>
                                              <p:spTgt spid="8"/>
                                            </p:tgtEl>
                                            <p:attrNameLst>
                                              <p:attrName>ppt_x</p:attrName>
                                            </p:attrNameLst>
                                          </p:cBhvr>
                                          <p:tavLst>
                                            <p:tav tm="0">
                                              <p:val>
                                                <p:strVal val="0-#ppt_w/2"/>
                                              </p:val>
                                            </p:tav>
                                            <p:tav tm="100000">
                                              <p:val>
                                                <p:strVal val="#ppt_x"/>
                                              </p:val>
                                            </p:tav>
                                          </p:tavLst>
                                        </p:anim>
                                        <p:anim calcmode="lin" valueType="num" p14:bounceEnd="80000">
                                          <p:cBhvr additive="base">
                                            <p:cTn id="28" dur="20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14:presetBounceEnd="80000">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14:bounceEnd="80000">
                                          <p:cBhvr additive="base">
                                            <p:cTn id="31" dur="2000" fill="hold"/>
                                            <p:tgtEl>
                                              <p:spTgt spid="9"/>
                                            </p:tgtEl>
                                            <p:attrNameLst>
                                              <p:attrName>ppt_x</p:attrName>
                                            </p:attrNameLst>
                                          </p:cBhvr>
                                          <p:tavLst>
                                            <p:tav tm="0">
                                              <p:val>
                                                <p:strVal val="0-#ppt_w/2"/>
                                              </p:val>
                                            </p:tav>
                                            <p:tav tm="100000">
                                              <p:val>
                                                <p:strVal val="#ppt_x"/>
                                              </p:val>
                                            </p:tav>
                                          </p:tavLst>
                                        </p:anim>
                                        <p:anim calcmode="lin" valueType="num" p14:bounceEnd="80000">
                                          <p:cBhvr additive="base">
                                            <p:cTn id="32" dur="20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80000">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14:bounceEnd="80000">
                                          <p:cBhvr additive="base">
                                            <p:cTn id="35" dur="2000" fill="hold"/>
                                            <p:tgtEl>
                                              <p:spTgt spid="10"/>
                                            </p:tgtEl>
                                            <p:attrNameLst>
                                              <p:attrName>ppt_x</p:attrName>
                                            </p:attrNameLst>
                                          </p:cBhvr>
                                          <p:tavLst>
                                            <p:tav tm="0">
                                              <p:val>
                                                <p:strVal val="#ppt_x"/>
                                              </p:val>
                                            </p:tav>
                                            <p:tav tm="100000">
                                              <p:val>
                                                <p:strVal val="#ppt_x"/>
                                              </p:val>
                                            </p:tav>
                                          </p:tavLst>
                                        </p:anim>
                                        <p:anim calcmode="lin" valueType="num" p14:bounceEnd="80000">
                                          <p:cBhvr additive="base">
                                            <p:cTn id="36" dur="20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6" fill="hold" nodeType="withEffect" p14:presetBounceEnd="80000">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14:bounceEnd="80000">
                                          <p:cBhvr additive="base">
                                            <p:cTn id="39" dur="2000" fill="hold"/>
                                            <p:tgtEl>
                                              <p:spTgt spid="11"/>
                                            </p:tgtEl>
                                            <p:attrNameLst>
                                              <p:attrName>ppt_x</p:attrName>
                                            </p:attrNameLst>
                                          </p:cBhvr>
                                          <p:tavLst>
                                            <p:tav tm="0">
                                              <p:val>
                                                <p:strVal val="1+#ppt_w/2"/>
                                              </p:val>
                                            </p:tav>
                                            <p:tav tm="100000">
                                              <p:val>
                                                <p:strVal val="#ppt_x"/>
                                              </p:val>
                                            </p:tav>
                                          </p:tavLst>
                                        </p:anim>
                                        <p:anim calcmode="lin" valueType="num" p14:bounceEnd="80000">
                                          <p:cBhvr additive="base">
                                            <p:cTn id="40" dur="20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6" fill="hold" nodeType="withEffect" p14:presetBounceEnd="80000">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14:bounceEnd="80000">
                                          <p:cBhvr additive="base">
                                            <p:cTn id="43" dur="2000" fill="hold"/>
                                            <p:tgtEl>
                                              <p:spTgt spid="12"/>
                                            </p:tgtEl>
                                            <p:attrNameLst>
                                              <p:attrName>ppt_x</p:attrName>
                                            </p:attrNameLst>
                                          </p:cBhvr>
                                          <p:tavLst>
                                            <p:tav tm="0">
                                              <p:val>
                                                <p:strVal val="1+#ppt_w/2"/>
                                              </p:val>
                                            </p:tav>
                                            <p:tav tm="100000">
                                              <p:val>
                                                <p:strVal val="#ppt_x"/>
                                              </p:val>
                                            </p:tav>
                                          </p:tavLst>
                                        </p:anim>
                                        <p:anim calcmode="lin" valueType="num" p14:bounceEnd="80000">
                                          <p:cBhvr additive="base">
                                            <p:cTn id="44" dur="2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14:presetBounceEnd="50000">
                                      <p:stCondLst>
                                        <p:cond delay="0"/>
                                      </p:stCondLst>
                                      <p:childTnLst>
                                        <p:set>
                                          <p:cBhvr>
                                            <p:cTn id="48" dur="1" fill="hold">
                                              <p:stCondLst>
                                                <p:cond delay="0"/>
                                              </p:stCondLst>
                                            </p:cTn>
                                            <p:tgtEl>
                                              <p:spTgt spid="190"/>
                                            </p:tgtEl>
                                            <p:attrNameLst>
                                              <p:attrName>style.visibility</p:attrName>
                                            </p:attrNameLst>
                                          </p:cBhvr>
                                          <p:to>
                                            <p:strVal val="visible"/>
                                          </p:to>
                                        </p:set>
                                        <p:anim calcmode="lin" valueType="num" p14:bounceEnd="50000">
                                          <p:cBhvr additive="base">
                                            <p:cTn id="49" dur="500" fill="hold"/>
                                            <p:tgtEl>
                                              <p:spTgt spid="190"/>
                                            </p:tgtEl>
                                            <p:attrNameLst>
                                              <p:attrName>ppt_x</p:attrName>
                                            </p:attrNameLst>
                                          </p:cBhvr>
                                          <p:tavLst>
                                            <p:tav tm="0">
                                              <p:val>
                                                <p:strVal val="#ppt_x"/>
                                              </p:val>
                                            </p:tav>
                                            <p:tav tm="100000">
                                              <p:val>
                                                <p:strVal val="#ppt_x"/>
                                              </p:val>
                                            </p:tav>
                                          </p:tavLst>
                                        </p:anim>
                                        <p:anim calcmode="lin" valueType="num" p14:bounceEnd="50000">
                                          <p:cBhvr additive="base">
                                            <p:cTn id="50" dur="500" fill="hold"/>
                                            <p:tgtEl>
                                              <p:spTgt spid="19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000" fill="hold"/>
                                            <p:tgtEl>
                                              <p:spTgt spid="4"/>
                                            </p:tgtEl>
                                            <p:attrNameLst>
                                              <p:attrName>ppt_x</p:attrName>
                                            </p:attrNameLst>
                                          </p:cBhvr>
                                          <p:tavLst>
                                            <p:tav tm="0">
                                              <p:val>
                                                <p:strVal val="0-#ppt_w/2"/>
                                              </p:val>
                                            </p:tav>
                                            <p:tav tm="100000">
                                              <p:val>
                                                <p:strVal val="#ppt_x"/>
                                              </p:val>
                                            </p:tav>
                                          </p:tavLst>
                                        </p:anim>
                                        <p:anim calcmode="lin" valueType="num">
                                          <p:cBhvr additive="base">
                                            <p:cTn id="12" dur="2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000" fill="hold"/>
                                            <p:tgtEl>
                                              <p:spTgt spid="5"/>
                                            </p:tgtEl>
                                            <p:attrNameLst>
                                              <p:attrName>ppt_x</p:attrName>
                                            </p:attrNameLst>
                                          </p:cBhvr>
                                          <p:tavLst>
                                            <p:tav tm="0">
                                              <p:val>
                                                <p:strVal val="#ppt_x"/>
                                              </p:val>
                                            </p:tav>
                                            <p:tav tm="100000">
                                              <p:val>
                                                <p:strVal val="#ppt_x"/>
                                              </p:val>
                                            </p:tav>
                                          </p:tavLst>
                                        </p:anim>
                                        <p:anim calcmode="lin" valueType="num">
                                          <p:cBhvr additive="base">
                                            <p:cTn id="16" dur="2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000" fill="hold"/>
                                            <p:tgtEl>
                                              <p:spTgt spid="6"/>
                                            </p:tgtEl>
                                            <p:attrNameLst>
                                              <p:attrName>ppt_x</p:attrName>
                                            </p:attrNameLst>
                                          </p:cBhvr>
                                          <p:tavLst>
                                            <p:tav tm="0">
                                              <p:val>
                                                <p:strVal val="1+#ppt_w/2"/>
                                              </p:val>
                                            </p:tav>
                                            <p:tav tm="100000">
                                              <p:val>
                                                <p:strVal val="#ppt_x"/>
                                              </p:val>
                                            </p:tav>
                                          </p:tavLst>
                                        </p:anim>
                                        <p:anim calcmode="lin" valueType="num">
                                          <p:cBhvr additive="base">
                                            <p:cTn id="20" dur="2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0" fill="hold"/>
                                            <p:tgtEl>
                                              <p:spTgt spid="7"/>
                                            </p:tgtEl>
                                            <p:attrNameLst>
                                              <p:attrName>ppt_x</p:attrName>
                                            </p:attrNameLst>
                                          </p:cBhvr>
                                          <p:tavLst>
                                            <p:tav tm="0">
                                              <p:val>
                                                <p:strVal val="1+#ppt_w/2"/>
                                              </p:val>
                                            </p:tav>
                                            <p:tav tm="100000">
                                              <p:val>
                                                <p:strVal val="#ppt_x"/>
                                              </p:val>
                                            </p:tav>
                                          </p:tavLst>
                                        </p:anim>
                                        <p:anim calcmode="lin" valueType="num">
                                          <p:cBhvr additive="base">
                                            <p:cTn id="24" dur="2000" fill="hold"/>
                                            <p:tgtEl>
                                              <p:spTgt spid="7"/>
                                            </p:tgtEl>
                                            <p:attrNameLst>
                                              <p:attrName>ppt_y</p:attrName>
                                            </p:attrNameLst>
                                          </p:cBhvr>
                                          <p:tavLst>
                                            <p:tav tm="0">
                                              <p:val>
                                                <p:strVal val="0-#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000" fill="hold"/>
                                            <p:tgtEl>
                                              <p:spTgt spid="8"/>
                                            </p:tgtEl>
                                            <p:attrNameLst>
                                              <p:attrName>ppt_x</p:attrName>
                                            </p:attrNameLst>
                                          </p:cBhvr>
                                          <p:tavLst>
                                            <p:tav tm="0">
                                              <p:val>
                                                <p:strVal val="0-#ppt_w/2"/>
                                              </p:val>
                                            </p:tav>
                                            <p:tav tm="100000">
                                              <p:val>
                                                <p:strVal val="#ppt_x"/>
                                              </p:val>
                                            </p:tav>
                                          </p:tavLst>
                                        </p:anim>
                                        <p:anim calcmode="lin" valueType="num">
                                          <p:cBhvr additive="base">
                                            <p:cTn id="28" dur="20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000" fill="hold"/>
                                            <p:tgtEl>
                                              <p:spTgt spid="9"/>
                                            </p:tgtEl>
                                            <p:attrNameLst>
                                              <p:attrName>ppt_x</p:attrName>
                                            </p:attrNameLst>
                                          </p:cBhvr>
                                          <p:tavLst>
                                            <p:tav tm="0">
                                              <p:val>
                                                <p:strVal val="0-#ppt_w/2"/>
                                              </p:val>
                                            </p:tav>
                                            <p:tav tm="100000">
                                              <p:val>
                                                <p:strVal val="#ppt_x"/>
                                              </p:val>
                                            </p:tav>
                                          </p:tavLst>
                                        </p:anim>
                                        <p:anim calcmode="lin" valueType="num">
                                          <p:cBhvr additive="base">
                                            <p:cTn id="32" dur="20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2000" fill="hold"/>
                                            <p:tgtEl>
                                              <p:spTgt spid="10"/>
                                            </p:tgtEl>
                                            <p:attrNameLst>
                                              <p:attrName>ppt_x</p:attrName>
                                            </p:attrNameLst>
                                          </p:cBhvr>
                                          <p:tavLst>
                                            <p:tav tm="0">
                                              <p:val>
                                                <p:strVal val="#ppt_x"/>
                                              </p:val>
                                            </p:tav>
                                            <p:tav tm="100000">
                                              <p:val>
                                                <p:strVal val="#ppt_x"/>
                                              </p:val>
                                            </p:tav>
                                          </p:tavLst>
                                        </p:anim>
                                        <p:anim calcmode="lin" valueType="num">
                                          <p:cBhvr additive="base">
                                            <p:cTn id="36" dur="20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6"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2000" fill="hold"/>
                                            <p:tgtEl>
                                              <p:spTgt spid="11"/>
                                            </p:tgtEl>
                                            <p:attrNameLst>
                                              <p:attrName>ppt_x</p:attrName>
                                            </p:attrNameLst>
                                          </p:cBhvr>
                                          <p:tavLst>
                                            <p:tav tm="0">
                                              <p:val>
                                                <p:strVal val="1+#ppt_w/2"/>
                                              </p:val>
                                            </p:tav>
                                            <p:tav tm="100000">
                                              <p:val>
                                                <p:strVal val="#ppt_x"/>
                                              </p:val>
                                            </p:tav>
                                          </p:tavLst>
                                        </p:anim>
                                        <p:anim calcmode="lin" valueType="num">
                                          <p:cBhvr additive="base">
                                            <p:cTn id="40" dur="20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6"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2000" fill="hold"/>
                                            <p:tgtEl>
                                              <p:spTgt spid="12"/>
                                            </p:tgtEl>
                                            <p:attrNameLst>
                                              <p:attrName>ppt_x</p:attrName>
                                            </p:attrNameLst>
                                          </p:cBhvr>
                                          <p:tavLst>
                                            <p:tav tm="0">
                                              <p:val>
                                                <p:strVal val="1+#ppt_w/2"/>
                                              </p:val>
                                            </p:tav>
                                            <p:tav tm="100000">
                                              <p:val>
                                                <p:strVal val="#ppt_x"/>
                                              </p:val>
                                            </p:tav>
                                          </p:tavLst>
                                        </p:anim>
                                        <p:anim calcmode="lin" valueType="num">
                                          <p:cBhvr additive="base">
                                            <p:cTn id="44" dur="2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190"/>
                                            </p:tgtEl>
                                            <p:attrNameLst>
                                              <p:attrName>style.visibility</p:attrName>
                                            </p:attrNameLst>
                                          </p:cBhvr>
                                          <p:to>
                                            <p:strVal val="visible"/>
                                          </p:to>
                                        </p:set>
                                        <p:anim calcmode="lin" valueType="num">
                                          <p:cBhvr additive="base">
                                            <p:cTn id="49" dur="500" fill="hold"/>
                                            <p:tgtEl>
                                              <p:spTgt spid="190"/>
                                            </p:tgtEl>
                                            <p:attrNameLst>
                                              <p:attrName>ppt_x</p:attrName>
                                            </p:attrNameLst>
                                          </p:cBhvr>
                                          <p:tavLst>
                                            <p:tav tm="0">
                                              <p:val>
                                                <p:strVal val="#ppt_x"/>
                                              </p:val>
                                            </p:tav>
                                            <p:tav tm="100000">
                                              <p:val>
                                                <p:strVal val="#ppt_x"/>
                                              </p:val>
                                            </p:tav>
                                          </p:tavLst>
                                        </p:anim>
                                        <p:anim calcmode="lin" valueType="num">
                                          <p:cBhvr additive="base">
                                            <p:cTn id="50" dur="500" fill="hold"/>
                                            <p:tgtEl>
                                              <p:spTgt spid="19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10" name="文本框 9"/>
          <p:cNvSpPr txBox="1"/>
          <p:nvPr/>
        </p:nvSpPr>
        <p:spPr>
          <a:xfrm rot="5400000">
            <a:off x="-114300" y="2473960"/>
            <a:ext cx="3602990" cy="1769745"/>
          </a:xfrm>
          <a:prstGeom prst="rect">
            <a:avLst/>
          </a:prstGeom>
          <a:noFill/>
        </p:spPr>
        <p:txBody>
          <a:bodyPr wrap="square" lIns="0" tIns="0" rIns="0" bIns="0" rtlCol="0">
            <a:spAutoFit/>
          </a:bodyPr>
          <a:lstStyle>
            <a:defPPr>
              <a:defRPr lang="zh-CN"/>
            </a:defPPr>
            <a:lvl1pPr>
              <a:defRPr sz="8800">
                <a:solidFill>
                  <a:srgbClr val="B7292D"/>
                </a:solidFill>
                <a:latin typeface="汉仪小麦体简" panose="00020600040101010101" pitchFamily="18" charset="-122"/>
                <a:ea typeface="汉仪小麦体简" panose="00020600040101010101" pitchFamily="18" charset="-122"/>
              </a:defRPr>
            </a:lvl1pPr>
          </a:lstStyle>
          <a:p>
            <a:r>
              <a:rPr lang="en-US" altLang="zh-CN" sz="11500" dirty="0">
                <a:solidFill>
                  <a:srgbClr val="B7A893"/>
                </a:solidFill>
                <a:latin typeface="+mn-lt"/>
                <a:ea typeface="+mn-ea"/>
                <a:cs typeface="+mn-ea"/>
                <a:sym typeface="+mn-lt"/>
              </a:rPr>
              <a:t>ONE</a:t>
            </a:r>
            <a:endParaRPr lang="zh-CN" altLang="en-US" sz="11500" dirty="0">
              <a:solidFill>
                <a:srgbClr val="B7A893"/>
              </a:solidFill>
              <a:latin typeface="+mn-lt"/>
              <a:ea typeface="+mn-ea"/>
              <a:cs typeface="+mn-ea"/>
              <a:sym typeface="+mn-lt"/>
            </a:endParaRPr>
          </a:p>
        </p:txBody>
      </p:sp>
      <p:sp>
        <p:nvSpPr>
          <p:cNvPr id="18" name="文本框 17"/>
          <p:cNvSpPr txBox="1"/>
          <p:nvPr/>
        </p:nvSpPr>
        <p:spPr>
          <a:xfrm>
            <a:off x="5422703" y="1670503"/>
            <a:ext cx="736600" cy="2820997"/>
          </a:xfrm>
          <a:prstGeom prst="rect">
            <a:avLst/>
          </a:prstGeom>
          <a:noFill/>
        </p:spPr>
        <p:txBody>
          <a:bodyPr vert="eaVert" wrap="square" rtlCol="0">
            <a:spAutoFit/>
          </a:bodyPr>
          <a:lstStyle/>
          <a:p>
            <a:pPr algn="ctr"/>
            <a:r>
              <a:rPr lang="zh-CN" altLang="en-US" sz="36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系统概要</a:t>
            </a:r>
            <a:endParaRPr lang="zh-CN" altLang="en-US" sz="36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90719" y="1756846"/>
            <a:ext cx="1247177" cy="2422057"/>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905004" y="2921492"/>
            <a:ext cx="4286996" cy="3936508"/>
          </a:xfrm>
          <a:prstGeom prst="rect">
            <a:avLst/>
          </a:prstGeom>
        </p:spPr>
      </p:pic>
      <p:grpSp>
        <p:nvGrpSpPr>
          <p:cNvPr id="8" name="组合 7"/>
          <p:cNvGrpSpPr/>
          <p:nvPr/>
        </p:nvGrpSpPr>
        <p:grpSpPr>
          <a:xfrm>
            <a:off x="9934373" y="-996623"/>
            <a:ext cx="2027649" cy="1993246"/>
            <a:chOff x="9934373" y="-996623"/>
            <a:chExt cx="2027649" cy="1993246"/>
          </a:xfrm>
        </p:grpSpPr>
        <p:sp>
          <p:nvSpPr>
            <p:cNvPr id="9" name="椭圆 8"/>
            <p:cNvSpPr/>
            <p:nvPr/>
          </p:nvSpPr>
          <p:spPr>
            <a:xfrm>
              <a:off x="9934373" y="-996623"/>
              <a:ext cx="2027649" cy="1993246"/>
            </a:xfrm>
            <a:prstGeom prst="ellipse">
              <a:avLst/>
            </a:prstGeom>
            <a:solidFill>
              <a:srgbClr val="B7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362357" y="88900"/>
              <a:ext cx="1236236" cy="584775"/>
            </a:xfrm>
            <a:prstGeom prst="rect">
              <a:avLst/>
            </a:prstGeom>
            <a:noFill/>
          </p:spPr>
          <p:txBody>
            <a:bodyPr wrap="none" rtlCol="0">
              <a:spAutoFit/>
            </a:bodyPr>
            <a:lstStyle/>
            <a:p>
              <a:pPr algn="ctr"/>
              <a:r>
                <a:rPr lang="en-US" altLang="zh-CN" sz="3200" dirty="0">
                  <a:solidFill>
                    <a:schemeClr val="bg1"/>
                  </a:solidFill>
                  <a:cs typeface="+mn-ea"/>
                  <a:sym typeface="+mn-lt"/>
                </a:rPr>
                <a:t>LOGO</a:t>
              </a:r>
              <a:endParaRPr lang="zh-CN" altLang="en-US" sz="3200" dirty="0">
                <a:solidFill>
                  <a:schemeClr val="bg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800" advTm="3000">
        <p14:flythrough/>
      </p:transition>
    </mc:Choice>
    <mc:Fallback>
      <p:transition spd="slow"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84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84000">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80000">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14:bounceEnd="80000">
                                          <p:cBhvr additive="base">
                                            <p:cTn id="13" dur="1000" fill="hold"/>
                                            <p:tgtEl>
                                              <p:spTgt spid="6"/>
                                            </p:tgtEl>
                                            <p:attrNameLst>
                                              <p:attrName>ppt_x</p:attrName>
                                            </p:attrNameLst>
                                          </p:cBhvr>
                                          <p:tavLst>
                                            <p:tav tm="0">
                                              <p:val>
                                                <p:strVal val="#ppt_x"/>
                                              </p:val>
                                            </p:tav>
                                            <p:tav tm="100000">
                                              <p:val>
                                                <p:strVal val="#ppt_x"/>
                                              </p:val>
                                            </p:tav>
                                          </p:tavLst>
                                        </p:anim>
                                        <p:anim calcmode="lin" valueType="num" p14:bounceEnd="80000">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14:presetBounceEnd="5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50000">
                                          <p:cBhvr additive="base">
                                            <p:cTn id="19"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14:presetBounceEnd="50000">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14:bounceEnd="50000">
                                          <p:cBhvr additive="base">
                                            <p:cTn id="25" dur="5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14:presetBounceEnd="86000">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14:bounceEnd="86000">
                                          <p:cBhvr additive="base">
                                            <p:cTn id="31" dur="1000" fill="hold"/>
                                            <p:tgtEl>
                                              <p:spTgt spid="8"/>
                                            </p:tgtEl>
                                            <p:attrNameLst>
                                              <p:attrName>ppt_x</p:attrName>
                                            </p:attrNameLst>
                                          </p:cBhvr>
                                          <p:tavLst>
                                            <p:tav tm="0">
                                              <p:val>
                                                <p:strVal val="#ppt_x"/>
                                              </p:val>
                                            </p:tav>
                                            <p:tav tm="100000">
                                              <p:val>
                                                <p:strVal val="#ppt_x"/>
                                              </p:val>
                                            </p:tav>
                                          </p:tavLst>
                                        </p:anim>
                                        <p:anim calcmode="lin" valueType="num" p14:bounceEnd="86000">
                                          <p:cBhvr additive="base">
                                            <p:cTn id="3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ppt_x"/>
                                              </p:val>
                                            </p:tav>
                                            <p:tav tm="100000">
                                              <p:val>
                                                <p:strVal val="#ppt_x"/>
                                              </p:val>
                                            </p:tav>
                                          </p:tavLst>
                                        </p:anim>
                                        <p:anim calcmode="lin" valueType="num">
                                          <p:cBhvr additive="base">
                                            <p:cTn id="3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pic>
        <p:nvPicPr>
          <p:cNvPr id="45" name="图片 4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flipH="1">
            <a:off x="10096762" y="0"/>
            <a:ext cx="2095238" cy="2222222"/>
          </a:xfrm>
          <a:prstGeom prst="rect">
            <a:avLst/>
          </a:prstGeom>
        </p:spPr>
      </p:pic>
      <p:sp>
        <p:nvSpPr>
          <p:cNvPr id="47" name="文本框 46"/>
          <p:cNvSpPr txBox="1"/>
          <p:nvPr/>
        </p:nvSpPr>
        <p:spPr>
          <a:xfrm>
            <a:off x="1248384" y="678503"/>
            <a:ext cx="490220" cy="1736807"/>
          </a:xfrm>
          <a:prstGeom prst="rect">
            <a:avLst/>
          </a:prstGeom>
          <a:noFill/>
        </p:spPr>
        <p:txBody>
          <a:bodyPr vert="eaVert" wrap="square" rtlCol="0">
            <a:spAutoFit/>
          </a:bodyPr>
          <a:lstStyle/>
          <a:p>
            <a:pPr algn="ctr"/>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系统概要</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48" name="图片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71" y="547931"/>
            <a:ext cx="764185" cy="1484069"/>
          </a:xfrm>
          <a:prstGeom prst="rect">
            <a:avLst/>
          </a:prstGeom>
        </p:spPr>
      </p:pic>
      <p:sp>
        <p:nvSpPr>
          <p:cNvPr id="52" name="文本框 51"/>
          <p:cNvSpPr txBox="1"/>
          <p:nvPr/>
        </p:nvSpPr>
        <p:spPr>
          <a:xfrm rot="5400000">
            <a:off x="-1188720" y="3667760"/>
            <a:ext cx="3870325"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ONE</a:t>
            </a:r>
            <a:endParaRPr lang="zh-CN" altLang="en-US" sz="11500" dirty="0">
              <a:solidFill>
                <a:srgbClr val="B7A893"/>
              </a:solidFill>
              <a:cs typeface="+mn-ea"/>
              <a:sym typeface="+mn-lt"/>
            </a:endParaRPr>
          </a:p>
        </p:txBody>
      </p:sp>
      <p:sp>
        <p:nvSpPr>
          <p:cNvPr id="8" name="矩形 7"/>
          <p:cNvSpPr/>
          <p:nvPr/>
        </p:nvSpPr>
        <p:spPr>
          <a:xfrm>
            <a:off x="1631315" y="1869440"/>
            <a:ext cx="10009505" cy="3784600"/>
          </a:xfrm>
          <a:prstGeom prst="rect">
            <a:avLst/>
          </a:prstGeom>
        </p:spPr>
        <p:txBody>
          <a:bodyPr wrap="square">
            <a:spAutoFit/>
          </a:bodyPr>
          <a:p>
            <a:r>
              <a:rPr lang="zh-CN" altLang="en-US" sz="4000" dirty="0">
                <a:latin typeface="宋体" panose="02010600030101010101" pitchFamily="2" charset="-122"/>
                <a:ea typeface="宋体" panose="02010600030101010101" pitchFamily="2" charset="-122"/>
              </a:rPr>
              <a:t>我们所设计的操作系统总共融合了三个方面的内容：</a:t>
            </a:r>
            <a:endParaRPr lang="en-US" altLang="zh-CN" sz="4000" dirty="0">
              <a:latin typeface="宋体" panose="02010600030101010101" pitchFamily="2" charset="-122"/>
              <a:ea typeface="宋体" panose="02010600030101010101" pitchFamily="2" charset="-122"/>
            </a:endParaRPr>
          </a:p>
          <a:p>
            <a:r>
              <a:rPr lang="zh-CN" altLang="en-US" sz="4000" dirty="0">
                <a:latin typeface="宋体" panose="02010600030101010101" pitchFamily="2" charset="-122"/>
                <a:ea typeface="宋体" panose="02010600030101010101" pitchFamily="2" charset="-122"/>
              </a:rPr>
              <a:t>（</a:t>
            </a:r>
            <a:r>
              <a:rPr lang="en-US" altLang="zh-CN" sz="4000" dirty="0">
                <a:latin typeface="宋体" panose="02010600030101010101" pitchFamily="2" charset="-122"/>
                <a:ea typeface="宋体" panose="02010600030101010101" pitchFamily="2" charset="-122"/>
              </a:rPr>
              <a:t>1</a:t>
            </a:r>
            <a:r>
              <a:rPr lang="zh-CN" altLang="en-US" sz="4000" dirty="0">
                <a:latin typeface="宋体" panose="02010600030101010101" pitchFamily="2" charset="-122"/>
                <a:ea typeface="宋体" panose="02010600030101010101" pitchFamily="2" charset="-122"/>
              </a:rPr>
              <a:t>）</a:t>
            </a:r>
            <a:r>
              <a:rPr lang="zh-CN" altLang="en-US" sz="4000" dirty="0">
                <a:latin typeface="宋体" panose="02010600030101010101" pitchFamily="2" charset="-122"/>
                <a:ea typeface="宋体" panose="02010600030101010101" pitchFamily="2" charset="-122"/>
                <a:sym typeface="+mn-ea"/>
              </a:rPr>
              <a:t>基本存储管理</a:t>
            </a:r>
            <a:endParaRPr lang="en-US" altLang="zh-CN" sz="4000" dirty="0">
              <a:latin typeface="宋体" panose="02010600030101010101" pitchFamily="2" charset="-122"/>
              <a:ea typeface="宋体" panose="02010600030101010101" pitchFamily="2" charset="-122"/>
            </a:endParaRPr>
          </a:p>
          <a:p>
            <a:r>
              <a:rPr lang="zh-CN" altLang="en-US" sz="4000" dirty="0">
                <a:latin typeface="宋体" panose="02010600030101010101" pitchFamily="2" charset="-122"/>
                <a:ea typeface="宋体" panose="02010600030101010101" pitchFamily="2" charset="-122"/>
              </a:rPr>
              <a:t>（</a:t>
            </a:r>
            <a:r>
              <a:rPr lang="en-US" altLang="zh-CN" sz="4000" dirty="0">
                <a:latin typeface="宋体" panose="02010600030101010101" pitchFamily="2" charset="-122"/>
                <a:ea typeface="宋体" panose="02010600030101010101" pitchFamily="2" charset="-122"/>
              </a:rPr>
              <a:t>2</a:t>
            </a:r>
            <a:r>
              <a:rPr lang="zh-CN" altLang="en-US" sz="4000" dirty="0">
                <a:latin typeface="宋体" panose="02010600030101010101" pitchFamily="2" charset="-122"/>
                <a:ea typeface="宋体" panose="02010600030101010101" pitchFamily="2" charset="-122"/>
              </a:rPr>
              <a:t>）</a:t>
            </a:r>
            <a:r>
              <a:rPr lang="zh-CN" altLang="en-US" sz="4000" dirty="0">
                <a:latin typeface="宋体" panose="02010600030101010101" pitchFamily="2" charset="-122"/>
                <a:ea typeface="宋体" panose="02010600030101010101" pitchFamily="2" charset="-122"/>
                <a:sym typeface="+mn-ea"/>
              </a:rPr>
              <a:t>进程调度</a:t>
            </a:r>
            <a:endParaRPr lang="en-US" altLang="zh-CN" sz="4000" dirty="0">
              <a:latin typeface="宋体" panose="02010600030101010101" pitchFamily="2" charset="-122"/>
              <a:ea typeface="宋体" panose="02010600030101010101" pitchFamily="2" charset="-122"/>
            </a:endParaRPr>
          </a:p>
          <a:p>
            <a:r>
              <a:rPr lang="zh-CN" altLang="en-US" sz="4000" dirty="0">
                <a:latin typeface="宋体" panose="02010600030101010101" pitchFamily="2" charset="-122"/>
                <a:ea typeface="宋体" panose="02010600030101010101" pitchFamily="2" charset="-122"/>
              </a:rPr>
              <a:t>（</a:t>
            </a:r>
            <a:r>
              <a:rPr lang="en-US" altLang="zh-CN" sz="4000" dirty="0">
                <a:latin typeface="宋体" panose="02010600030101010101" pitchFamily="2" charset="-122"/>
                <a:ea typeface="宋体" panose="02010600030101010101" pitchFamily="2" charset="-122"/>
              </a:rPr>
              <a:t>3</a:t>
            </a:r>
            <a:r>
              <a:rPr lang="zh-CN" altLang="en-US" sz="4000" dirty="0">
                <a:latin typeface="宋体" panose="02010600030101010101" pitchFamily="2" charset="-122"/>
                <a:ea typeface="宋体" panose="02010600030101010101" pitchFamily="2" charset="-122"/>
              </a:rPr>
              <a:t>）应行家算法</a:t>
            </a:r>
            <a:endParaRPr lang="en-US" altLang="zh-CN" sz="4000" dirty="0">
              <a:latin typeface="宋体" panose="02010600030101010101" pitchFamily="2" charset="-122"/>
              <a:ea typeface="宋体" panose="02010600030101010101" pitchFamily="2" charset="-122"/>
            </a:endParaRPr>
          </a:p>
          <a:p>
            <a:endParaRPr lang="en-US" altLang="zh-CN" sz="4000" dirty="0">
              <a:latin typeface="宋体" panose="02010600030101010101" pitchFamily="2" charset="-122"/>
              <a:ea typeface="宋体" panose="02010600030101010101" pitchFamily="2" charset="-122"/>
            </a:endParaRPr>
          </a:p>
        </p:txBody>
      </p:sp>
    </p:spTree>
  </p:cSld>
  <p:clrMapOvr>
    <a:masterClrMapping/>
  </p:clrMapOvr>
  <p:transition spd="med" advTm="300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14:presetBounceEnd="80000">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14:bounceEnd="80000">
                                          <p:cBhvr additive="base">
                                            <p:cTn id="7" dur="1000" fill="hold"/>
                                            <p:tgtEl>
                                              <p:spTgt spid="45"/>
                                            </p:tgtEl>
                                            <p:attrNameLst>
                                              <p:attrName>ppt_x</p:attrName>
                                            </p:attrNameLst>
                                          </p:cBhvr>
                                          <p:tavLst>
                                            <p:tav tm="0">
                                              <p:val>
                                                <p:strVal val="1+#ppt_w/2"/>
                                              </p:val>
                                            </p:tav>
                                            <p:tav tm="100000">
                                              <p:val>
                                                <p:strVal val="#ppt_x"/>
                                              </p:val>
                                            </p:tav>
                                          </p:tavLst>
                                        </p:anim>
                                        <p:anim calcmode="lin" valueType="num" p14:bounceEnd="80000">
                                          <p:cBhvr additive="base">
                                            <p:cTn id="8" dur="10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80000">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14:bounceEnd="80000">
                                          <p:cBhvr additive="base">
                                            <p:cTn id="13" dur="1000" fill="hold"/>
                                            <p:tgtEl>
                                              <p:spTgt spid="48"/>
                                            </p:tgtEl>
                                            <p:attrNameLst>
                                              <p:attrName>ppt_x</p:attrName>
                                            </p:attrNameLst>
                                          </p:cBhvr>
                                          <p:tavLst>
                                            <p:tav tm="0">
                                              <p:val>
                                                <p:strVal val="#ppt_x"/>
                                              </p:val>
                                            </p:tav>
                                            <p:tav tm="100000">
                                              <p:val>
                                                <p:strVal val="#ppt_x"/>
                                              </p:val>
                                            </p:tav>
                                          </p:tavLst>
                                        </p:anim>
                                        <p:anim calcmode="lin" valueType="num" p14:bounceEnd="80000">
                                          <p:cBhvr additive="base">
                                            <p:cTn id="14" dur="10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14:presetBounceEnd="50000">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14:bounceEnd="50000">
                                          <p:cBhvr additive="base">
                                            <p:cTn id="19" dur="500" fill="hold"/>
                                            <p:tgtEl>
                                              <p:spTgt spid="47"/>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14:presetBounceEnd="80000">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14:bounceEnd="80000">
                                          <p:cBhvr additive="base">
                                            <p:cTn id="25" dur="1000" fill="hold"/>
                                            <p:tgtEl>
                                              <p:spTgt spid="52"/>
                                            </p:tgtEl>
                                            <p:attrNameLst>
                                              <p:attrName>ppt_x</p:attrName>
                                            </p:attrNameLst>
                                          </p:cBhvr>
                                          <p:tavLst>
                                            <p:tav tm="0">
                                              <p:val>
                                                <p:strVal val="#ppt_x"/>
                                              </p:val>
                                            </p:tav>
                                            <p:tav tm="100000">
                                              <p:val>
                                                <p:strVal val="#ppt_x"/>
                                              </p:val>
                                            </p:tav>
                                          </p:tavLst>
                                        </p:anim>
                                        <p:anim calcmode="lin" valueType="num" p14:bounceEnd="80000">
                                          <p:cBhvr additive="base">
                                            <p:cTn id="26" dur="10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2"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1+#ppt_w/2"/>
                                              </p:val>
                                            </p:tav>
                                            <p:tav tm="100000">
                                              <p:val>
                                                <p:strVal val="#ppt_x"/>
                                              </p:val>
                                            </p:tav>
                                          </p:tavLst>
                                        </p:anim>
                                        <p:anim calcmode="lin" valueType="num">
                                          <p:cBhvr additive="base">
                                            <p:cTn id="8" dur="10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1000" fill="hold"/>
                                            <p:tgtEl>
                                              <p:spTgt spid="48"/>
                                            </p:tgtEl>
                                            <p:attrNameLst>
                                              <p:attrName>ppt_x</p:attrName>
                                            </p:attrNameLst>
                                          </p:cBhvr>
                                          <p:tavLst>
                                            <p:tav tm="0">
                                              <p:val>
                                                <p:strVal val="#ppt_x"/>
                                              </p:val>
                                            </p:tav>
                                            <p:tav tm="100000">
                                              <p:val>
                                                <p:strVal val="#ppt_x"/>
                                              </p:val>
                                            </p:tav>
                                          </p:tavLst>
                                        </p:anim>
                                        <p:anim calcmode="lin" valueType="num">
                                          <p:cBhvr additive="base">
                                            <p:cTn id="14" dur="10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1000" fill="hold"/>
                                            <p:tgtEl>
                                              <p:spTgt spid="52"/>
                                            </p:tgtEl>
                                            <p:attrNameLst>
                                              <p:attrName>ppt_x</p:attrName>
                                            </p:attrNameLst>
                                          </p:cBhvr>
                                          <p:tavLst>
                                            <p:tav tm="0">
                                              <p:val>
                                                <p:strVal val="#ppt_x"/>
                                              </p:val>
                                            </p:tav>
                                            <p:tav tm="100000">
                                              <p:val>
                                                <p:strVal val="#ppt_x"/>
                                              </p:val>
                                            </p:tav>
                                          </p:tavLst>
                                        </p:anim>
                                        <p:anim calcmode="lin" valueType="num">
                                          <p:cBhvr additive="base">
                                            <p:cTn id="26" dur="10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2"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56" name="文本框 55"/>
          <p:cNvSpPr txBox="1"/>
          <p:nvPr/>
        </p:nvSpPr>
        <p:spPr>
          <a:xfrm>
            <a:off x="1248384" y="678503"/>
            <a:ext cx="490220" cy="1736807"/>
          </a:xfrm>
          <a:prstGeom prst="rect">
            <a:avLst/>
          </a:prstGeom>
          <a:noFill/>
        </p:spPr>
        <p:txBody>
          <a:bodyPr vert="eaVert" wrap="square" rtlCol="0">
            <a:spAutoFit/>
          </a:bodyPr>
          <a:lstStyle/>
          <a:p>
            <a:pPr algn="ctr"/>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系统概要</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57" name="图片 5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9671" y="547931"/>
            <a:ext cx="764185" cy="1484069"/>
          </a:xfrm>
          <a:prstGeom prst="rect">
            <a:avLst/>
          </a:prstGeom>
        </p:spPr>
      </p:pic>
      <p:sp>
        <p:nvSpPr>
          <p:cNvPr id="58" name="文本框 57"/>
          <p:cNvSpPr txBox="1"/>
          <p:nvPr/>
        </p:nvSpPr>
        <p:spPr>
          <a:xfrm rot="5400000">
            <a:off x="-1031875" y="3510280"/>
            <a:ext cx="3556000"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ONE</a:t>
            </a:r>
            <a:endParaRPr lang="zh-CN" altLang="en-US" sz="11500" dirty="0">
              <a:solidFill>
                <a:srgbClr val="B7A893"/>
              </a:solidFill>
              <a:cs typeface="+mn-ea"/>
              <a:sym typeface="+mn-lt"/>
            </a:endParaRPr>
          </a:p>
        </p:txBody>
      </p:sp>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621063" flipH="1">
            <a:off x="501460" y="4294202"/>
            <a:ext cx="4496670" cy="6279664"/>
          </a:xfrm>
          <a:prstGeom prst="rect">
            <a:avLst/>
          </a:prstGeom>
        </p:spPr>
      </p:pic>
      <p:sp>
        <p:nvSpPr>
          <p:cNvPr id="4" name="文本框 3"/>
          <p:cNvSpPr txBox="1"/>
          <p:nvPr/>
        </p:nvSpPr>
        <p:spPr>
          <a:xfrm>
            <a:off x="2173605" y="548005"/>
            <a:ext cx="2973705" cy="583565"/>
          </a:xfrm>
          <a:prstGeom prst="rect">
            <a:avLst/>
          </a:prstGeom>
          <a:noFill/>
        </p:spPr>
        <p:txBody>
          <a:bodyPr wrap="square" rtlCol="0" anchor="t">
            <a:spAutoFit/>
          </a:bodyPr>
          <a:p>
            <a:r>
              <a:rPr lang="zh-CN" altLang="en-US" sz="3200" dirty="0">
                <a:latin typeface="宋体" panose="02010600030101010101" pitchFamily="2" charset="-122"/>
                <a:ea typeface="宋体" panose="02010600030101010101" pitchFamily="2" charset="-122"/>
                <a:sym typeface="+mn-ea"/>
              </a:rPr>
              <a:t>基本存储管理</a:t>
            </a:r>
            <a:endParaRPr lang="zh-CN" altLang="en-US" sz="3200"/>
          </a:p>
        </p:txBody>
      </p:sp>
      <p:pic>
        <p:nvPicPr>
          <p:cNvPr id="5" name="图片 4"/>
          <p:cNvPicPr>
            <a:picLocks noChangeAspect="1"/>
          </p:cNvPicPr>
          <p:nvPr/>
        </p:nvPicPr>
        <p:blipFill>
          <a:blip r:embed="rId3"/>
          <a:stretch>
            <a:fillRect/>
          </a:stretch>
        </p:blipFill>
        <p:spPr>
          <a:xfrm>
            <a:off x="5582920" y="421005"/>
            <a:ext cx="6412865" cy="1738630"/>
          </a:xfrm>
          <a:prstGeom prst="rect">
            <a:avLst/>
          </a:prstGeom>
        </p:spPr>
      </p:pic>
      <p:sp>
        <p:nvSpPr>
          <p:cNvPr id="6" name="文本框 5"/>
          <p:cNvSpPr txBox="1"/>
          <p:nvPr/>
        </p:nvSpPr>
        <p:spPr>
          <a:xfrm>
            <a:off x="8018145" y="2280285"/>
            <a:ext cx="1543050" cy="337185"/>
          </a:xfrm>
          <a:prstGeom prst="rect">
            <a:avLst/>
          </a:prstGeom>
          <a:noFill/>
        </p:spPr>
        <p:txBody>
          <a:bodyPr wrap="square" rtlCol="0" anchor="t">
            <a:spAutoFit/>
          </a:bodyPr>
          <a:p>
            <a:r>
              <a:rPr lang="zh-CN" altLang="en-US" sz="1600" dirty="0">
                <a:latin typeface="宋体" panose="02010600030101010101" pitchFamily="2" charset="-122"/>
                <a:ea typeface="宋体" panose="02010600030101010101" pitchFamily="2" charset="-122"/>
                <a:sym typeface="+mn-ea"/>
              </a:rPr>
              <a:t>内存占用界面</a:t>
            </a:r>
            <a:endParaRPr lang="zh-CN" altLang="en-US" sz="1600" dirty="0">
              <a:latin typeface="宋体" panose="02010600030101010101" pitchFamily="2" charset="-122"/>
              <a:ea typeface="宋体" panose="02010600030101010101" pitchFamily="2" charset="-122"/>
              <a:sym typeface="+mn-ea"/>
            </a:endParaRPr>
          </a:p>
        </p:txBody>
      </p:sp>
      <p:pic>
        <p:nvPicPr>
          <p:cNvPr id="100" name="图片 99"/>
          <p:cNvPicPr/>
          <p:nvPr/>
        </p:nvPicPr>
        <p:blipFill>
          <a:blip r:embed="rId4"/>
          <a:stretch>
            <a:fillRect/>
          </a:stretch>
        </p:blipFill>
        <p:spPr>
          <a:xfrm>
            <a:off x="5786120" y="2931160"/>
            <a:ext cx="6007100" cy="3602355"/>
          </a:xfrm>
          <a:prstGeom prst="rect">
            <a:avLst/>
          </a:prstGeom>
          <a:noFill/>
          <a:ln w="9525">
            <a:noFill/>
          </a:ln>
        </p:spPr>
      </p:pic>
      <p:sp>
        <p:nvSpPr>
          <p:cNvPr id="2" name="文本框 1"/>
          <p:cNvSpPr txBox="1"/>
          <p:nvPr/>
        </p:nvSpPr>
        <p:spPr>
          <a:xfrm>
            <a:off x="1785620" y="2032000"/>
            <a:ext cx="3642995" cy="2306955"/>
          </a:xfrm>
          <a:prstGeom prst="rect">
            <a:avLst/>
          </a:prstGeom>
          <a:noFill/>
        </p:spPr>
        <p:txBody>
          <a:bodyPr wrap="square" rtlCol="0" anchor="t">
            <a:spAutoFit/>
          </a:bodyPr>
          <a:p>
            <a:r>
              <a:rPr lang="zh-CN" altLang="en-US" sz="2400"/>
              <a:t>系统使用块式储存，将系统的总内存按照每块大小一样划分为</a:t>
            </a:r>
            <a:r>
              <a:rPr lang="en-US" altLang="zh-CN" sz="2400"/>
              <a:t>n</a:t>
            </a:r>
            <a:r>
              <a:rPr lang="zh-CN" altLang="en-US" sz="2400">
                <a:ea typeface="宋体" panose="02010600030101010101" pitchFamily="2" charset="-122"/>
              </a:rPr>
              <a:t>块，当进程需要的内存小于一块的内存大小时即可让其进入到内存中</a:t>
            </a:r>
            <a:endParaRPr lang="zh-CN" altLang="en-US" sz="2400">
              <a:ea typeface="宋体" panose="02010600030101010101" pitchFamily="2" charset="-122"/>
            </a:endParaRPr>
          </a:p>
        </p:txBody>
      </p:sp>
    </p:spTree>
  </p:cSld>
  <p:clrMapOvr>
    <a:masterClrMapping/>
  </p:clrMapOvr>
  <p:transition spd="slow"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0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80000">
                                          <p:cBhvr additive="base">
                                            <p:cTn id="7" dur="1000" fill="hold"/>
                                            <p:tgtEl>
                                              <p:spTgt spid="57"/>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50000">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14:bounceEnd="50000">
                                          <p:cBhvr additive="base">
                                            <p:cTn id="13" dur="500" fill="hold"/>
                                            <p:tgtEl>
                                              <p:spTgt spid="56"/>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14:presetBounceEnd="80000">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14:bounceEnd="80000">
                                          <p:cBhvr additive="base">
                                            <p:cTn id="19" dur="1000" fill="hold"/>
                                            <p:tgtEl>
                                              <p:spTgt spid="58"/>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14:presetBounceEnd="80000">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14:bounceEnd="80000">
                                          <p:cBhvr additive="base">
                                            <p:cTn id="25" dur="1000" fill="hold"/>
                                            <p:tgtEl>
                                              <p:spTgt spid="59"/>
                                            </p:tgtEl>
                                            <p:attrNameLst>
                                              <p:attrName>ppt_x</p:attrName>
                                            </p:attrNameLst>
                                          </p:cBhvr>
                                          <p:tavLst>
                                            <p:tav tm="0">
                                              <p:val>
                                                <p:strVal val="#ppt_x"/>
                                              </p:val>
                                            </p:tav>
                                            <p:tav tm="100000">
                                              <p:val>
                                                <p:strVal val="#ppt_x"/>
                                              </p:val>
                                            </p:tav>
                                          </p:tavLst>
                                        </p:anim>
                                        <p:anim calcmode="lin" valueType="num" p14:bounceEnd="80000">
                                          <p:cBhvr additive="base">
                                            <p:cTn id="26"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1000" fill="hold"/>
                                            <p:tgtEl>
                                              <p:spTgt spid="57"/>
                                            </p:tgtEl>
                                            <p:attrNameLst>
                                              <p:attrName>ppt_x</p:attrName>
                                            </p:attrNameLst>
                                          </p:cBhvr>
                                          <p:tavLst>
                                            <p:tav tm="0">
                                              <p:val>
                                                <p:strVal val="#ppt_x"/>
                                              </p:val>
                                            </p:tav>
                                            <p:tav tm="100000">
                                              <p:val>
                                                <p:strVal val="#ppt_x"/>
                                              </p:val>
                                            </p:tav>
                                          </p:tavLst>
                                        </p:anim>
                                        <p:anim calcmode="lin" valueType="num">
                                          <p:cBhvr additive="base">
                                            <p:cTn id="8"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1000" fill="hold"/>
                                            <p:tgtEl>
                                              <p:spTgt spid="58"/>
                                            </p:tgtEl>
                                            <p:attrNameLst>
                                              <p:attrName>ppt_x</p:attrName>
                                            </p:attrNameLst>
                                          </p:cBhvr>
                                          <p:tavLst>
                                            <p:tav tm="0">
                                              <p:val>
                                                <p:strVal val="#ppt_x"/>
                                              </p:val>
                                            </p:tav>
                                            <p:tav tm="100000">
                                              <p:val>
                                                <p:strVal val="#ppt_x"/>
                                              </p:val>
                                            </p:tav>
                                          </p:tavLst>
                                        </p:anim>
                                        <p:anim calcmode="lin" valueType="num">
                                          <p:cBhvr additive="base">
                                            <p:cTn id="20" dur="10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1000" fill="hold"/>
                                            <p:tgtEl>
                                              <p:spTgt spid="59"/>
                                            </p:tgtEl>
                                            <p:attrNameLst>
                                              <p:attrName>ppt_x</p:attrName>
                                            </p:attrNameLst>
                                          </p:cBhvr>
                                          <p:tavLst>
                                            <p:tav tm="0">
                                              <p:val>
                                                <p:strVal val="#ppt_x"/>
                                              </p:val>
                                            </p:tav>
                                            <p:tav tm="100000">
                                              <p:val>
                                                <p:strVal val="#ppt_x"/>
                                              </p:val>
                                            </p:tav>
                                          </p:tavLst>
                                        </p:anim>
                                        <p:anim calcmode="lin" valueType="num">
                                          <p:cBhvr additive="base">
                                            <p:cTn id="26"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57" name="文本框 56"/>
          <p:cNvSpPr txBox="1"/>
          <p:nvPr/>
        </p:nvSpPr>
        <p:spPr>
          <a:xfrm>
            <a:off x="1248384" y="678503"/>
            <a:ext cx="490220" cy="1736807"/>
          </a:xfrm>
          <a:prstGeom prst="rect">
            <a:avLst/>
          </a:prstGeom>
          <a:noFill/>
        </p:spPr>
        <p:txBody>
          <a:bodyPr vert="eaVert" wrap="square" rtlCol="0">
            <a:spAutoFit/>
          </a:bodyPr>
          <a:lstStyle/>
          <a:p>
            <a:pPr algn="ctr"/>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系统概要</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58" name="图片 5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9671" y="547931"/>
            <a:ext cx="764185" cy="1484069"/>
          </a:xfrm>
          <a:prstGeom prst="rect">
            <a:avLst/>
          </a:prstGeom>
        </p:spPr>
      </p:pic>
      <p:sp>
        <p:nvSpPr>
          <p:cNvPr id="59" name="文本框 58"/>
          <p:cNvSpPr txBox="1"/>
          <p:nvPr/>
        </p:nvSpPr>
        <p:spPr>
          <a:xfrm rot="5400000">
            <a:off x="-1031875" y="3510280"/>
            <a:ext cx="3556000"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ONE</a:t>
            </a:r>
            <a:endParaRPr lang="zh-CN" altLang="en-US" sz="11500" dirty="0">
              <a:solidFill>
                <a:srgbClr val="B7A893"/>
              </a:solidFill>
              <a:cs typeface="+mn-ea"/>
              <a:sym typeface="+mn-lt"/>
            </a:endParaRPr>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95592">
            <a:off x="5061793" y="-4570243"/>
            <a:ext cx="4576190" cy="6279664"/>
          </a:xfrm>
          <a:prstGeom prst="rect">
            <a:avLst/>
          </a:prstGeom>
        </p:spPr>
      </p:pic>
      <p:sp>
        <p:nvSpPr>
          <p:cNvPr id="6" name="文本框 5"/>
          <p:cNvSpPr txBox="1"/>
          <p:nvPr/>
        </p:nvSpPr>
        <p:spPr>
          <a:xfrm>
            <a:off x="6491605" y="1678305"/>
            <a:ext cx="4566920" cy="737235"/>
          </a:xfrm>
          <a:prstGeom prst="rect">
            <a:avLst/>
          </a:prstGeom>
          <a:noFill/>
        </p:spPr>
        <p:txBody>
          <a:bodyPr wrap="square" rtlCol="0">
            <a:spAutoFit/>
          </a:bodyPr>
          <a:lstStyle/>
          <a:p>
            <a:r>
              <a:rPr lang="zh-CN" altLang="en-US" sz="2400" dirty="0"/>
              <a:t>使用链表来存储系统的所有</a:t>
            </a:r>
            <a:r>
              <a:rPr lang="en-US" altLang="zh-CN" sz="2400" dirty="0"/>
              <a:t>PCB</a:t>
            </a:r>
            <a:endParaRPr lang="en-US" altLang="zh-CN" sz="2400" dirty="0"/>
          </a:p>
          <a:p>
            <a:endParaRPr lang="zh-CN" altLang="en-US" dirty="0"/>
          </a:p>
        </p:txBody>
      </p:sp>
      <p:graphicFrame>
        <p:nvGraphicFramePr>
          <p:cNvPr id="7" name="表格 7"/>
          <p:cNvGraphicFramePr>
            <a:graphicFrameLocks noGrp="1"/>
          </p:cNvGraphicFramePr>
          <p:nvPr>
            <p:custDataLst>
              <p:tags r:id="rId3"/>
            </p:custDataLst>
          </p:nvPr>
        </p:nvGraphicFramePr>
        <p:xfrm>
          <a:off x="5170805" y="2415540"/>
          <a:ext cx="6698615" cy="465455"/>
        </p:xfrm>
        <a:graphic>
          <a:graphicData uri="http://schemas.openxmlformats.org/drawingml/2006/table">
            <a:tbl>
              <a:tblPr firstRow="1" bandRow="1">
                <a:tableStyleId>{5C22544A-7EE6-4342-B048-85BDC9FD1C3A}</a:tableStyleId>
              </a:tblPr>
              <a:tblGrid>
                <a:gridCol w="956945"/>
                <a:gridCol w="956945"/>
                <a:gridCol w="956945"/>
                <a:gridCol w="956945"/>
                <a:gridCol w="956945"/>
                <a:gridCol w="956945"/>
                <a:gridCol w="956945"/>
              </a:tblGrid>
              <a:tr h="465455">
                <a:tc>
                  <a:txBody>
                    <a:bodyPr/>
                    <a:lstStyle/>
                    <a:p>
                      <a:r>
                        <a:rPr lang="en-US" altLang="zh-CN" dirty="0"/>
                        <a:t>PCB1</a:t>
                      </a:r>
                      <a:endParaRPr lang="zh-CN" altLang="en-US" dirty="0"/>
                    </a:p>
                  </a:txBody>
                  <a:tcPr>
                    <a:gradFill>
                      <a:gsLst>
                        <a:gs pos="100000">
                          <a:srgbClr val="7C5E29"/>
                        </a:gs>
                        <a:gs pos="0">
                          <a:srgbClr val="CAAF4E"/>
                        </a:gs>
                      </a:gsLst>
                      <a:lin scaled="1"/>
                    </a:gradFill>
                  </a:tcPr>
                </a:tc>
                <a:tc>
                  <a:txBody>
                    <a:bodyPr/>
                    <a:lstStyle/>
                    <a:p>
                      <a:r>
                        <a:rPr lang="en-US" altLang="zh-CN" dirty="0"/>
                        <a:t>PCB2</a:t>
                      </a:r>
                      <a:endParaRPr lang="zh-CN" altLang="en-US" dirty="0"/>
                    </a:p>
                  </a:txBody>
                  <a:tcPr>
                    <a:gradFill>
                      <a:gsLst>
                        <a:gs pos="100000">
                          <a:srgbClr val="7C5E29"/>
                        </a:gs>
                        <a:gs pos="0">
                          <a:srgbClr val="CAAF4E"/>
                        </a:gs>
                      </a:gsLst>
                      <a:lin scaled="1"/>
                    </a:gradFill>
                  </a:tcPr>
                </a:tc>
                <a:tc>
                  <a:txBody>
                    <a:bodyPr/>
                    <a:lstStyle/>
                    <a:p>
                      <a:r>
                        <a:rPr lang="en-US" altLang="zh-CN" dirty="0"/>
                        <a:t>PCB3</a:t>
                      </a:r>
                      <a:endParaRPr lang="zh-CN" altLang="en-US" dirty="0"/>
                    </a:p>
                  </a:txBody>
                  <a:tcPr>
                    <a:gradFill>
                      <a:gsLst>
                        <a:gs pos="100000">
                          <a:srgbClr val="7C5E29"/>
                        </a:gs>
                        <a:gs pos="0">
                          <a:srgbClr val="CAAF4E"/>
                        </a:gs>
                      </a:gsLst>
                      <a:lin scaled="1"/>
                    </a:gradFill>
                  </a:tcPr>
                </a:tc>
                <a:tc>
                  <a:txBody>
                    <a:bodyPr/>
                    <a:lstStyle/>
                    <a:p>
                      <a:r>
                        <a:rPr lang="en-US" altLang="zh-CN" dirty="0"/>
                        <a:t>PCB4</a:t>
                      </a:r>
                      <a:endParaRPr lang="zh-CN" altLang="en-US" dirty="0"/>
                    </a:p>
                  </a:txBody>
                  <a:tcPr>
                    <a:gradFill>
                      <a:gsLst>
                        <a:gs pos="100000">
                          <a:srgbClr val="7C5E29"/>
                        </a:gs>
                        <a:gs pos="0">
                          <a:srgbClr val="CAAF4E"/>
                        </a:gs>
                      </a:gsLst>
                      <a:lin scaled="1"/>
                    </a:gradFill>
                  </a:tcPr>
                </a:tc>
                <a:tc>
                  <a:txBody>
                    <a:bodyPr/>
                    <a:lstStyle/>
                    <a:p>
                      <a:r>
                        <a:rPr lang="en-US" altLang="zh-CN" dirty="0"/>
                        <a:t>PCB5</a:t>
                      </a:r>
                      <a:endParaRPr lang="zh-CN" altLang="en-US" dirty="0"/>
                    </a:p>
                  </a:txBody>
                  <a:tcPr>
                    <a:gradFill>
                      <a:gsLst>
                        <a:gs pos="100000">
                          <a:srgbClr val="7C5E29"/>
                        </a:gs>
                        <a:gs pos="0">
                          <a:srgbClr val="CAAF4E"/>
                        </a:gs>
                      </a:gsLst>
                      <a:lin scaled="1"/>
                    </a:gradFill>
                  </a:tcPr>
                </a:tc>
                <a:tc>
                  <a:txBody>
                    <a:bodyPr/>
                    <a:lstStyle/>
                    <a:p>
                      <a:r>
                        <a:rPr lang="en-US" altLang="zh-CN" dirty="0"/>
                        <a:t>PCB6</a:t>
                      </a:r>
                      <a:endParaRPr lang="zh-CN" altLang="en-US" dirty="0"/>
                    </a:p>
                  </a:txBody>
                  <a:tcPr>
                    <a:gradFill>
                      <a:gsLst>
                        <a:gs pos="100000">
                          <a:srgbClr val="7C5E29"/>
                        </a:gs>
                        <a:gs pos="0">
                          <a:srgbClr val="CAAF4E"/>
                        </a:gs>
                      </a:gsLst>
                      <a:lin scaled="1"/>
                    </a:gradFill>
                  </a:tcPr>
                </a:tc>
                <a:tc>
                  <a:txBody>
                    <a:bodyPr/>
                    <a:lstStyle/>
                    <a:p>
                      <a:r>
                        <a:rPr lang="en-US" altLang="zh-CN" dirty="0"/>
                        <a:t>…</a:t>
                      </a:r>
                      <a:endParaRPr lang="zh-CN" altLang="en-US" dirty="0"/>
                    </a:p>
                  </a:txBody>
                  <a:tcPr>
                    <a:gradFill>
                      <a:gsLst>
                        <a:gs pos="100000">
                          <a:srgbClr val="7C5E29"/>
                        </a:gs>
                        <a:gs pos="0">
                          <a:srgbClr val="CAAF4E"/>
                        </a:gs>
                      </a:gsLst>
                      <a:lin scaled="1"/>
                    </a:gradFill>
                  </a:tcPr>
                </a:tc>
              </a:tr>
            </a:tbl>
          </a:graphicData>
        </a:graphic>
      </p:graphicFrame>
      <p:graphicFrame>
        <p:nvGraphicFramePr>
          <p:cNvPr id="4" name="表格 8"/>
          <p:cNvGraphicFramePr>
            <a:graphicFrameLocks noGrp="1"/>
          </p:cNvGraphicFramePr>
          <p:nvPr/>
        </p:nvGraphicFramePr>
        <p:xfrm>
          <a:off x="2012301" y="2207633"/>
          <a:ext cx="2555921" cy="3703320"/>
        </p:xfrm>
        <a:graphic>
          <a:graphicData uri="http://schemas.openxmlformats.org/drawingml/2006/table">
            <a:tbl>
              <a:tblPr firstRow="1" bandRow="1">
                <a:tableStyleId>{5C22544A-7EE6-4342-B048-85BDC9FD1C3A}</a:tableStyleId>
              </a:tblPr>
              <a:tblGrid>
                <a:gridCol w="2555921"/>
              </a:tblGrid>
              <a:tr h="365760">
                <a:tc>
                  <a:txBody>
                    <a:bodyPr/>
                    <a:lstStyle/>
                    <a:p>
                      <a:r>
                        <a:rPr lang="zh-CN" altLang="en-US" dirty="0"/>
                        <a:t>进程描述符</a:t>
                      </a:r>
                      <a:r>
                        <a:rPr lang="en-US" altLang="zh-CN" dirty="0"/>
                        <a:t>PCB</a:t>
                      </a:r>
                      <a:endParaRPr lang="zh-CN" altLang="en-US" dirty="0"/>
                    </a:p>
                  </a:txBody>
                  <a:tcPr>
                    <a:gradFill>
                      <a:gsLst>
                        <a:gs pos="100000">
                          <a:srgbClr val="7C5E29"/>
                        </a:gs>
                        <a:gs pos="0">
                          <a:srgbClr val="CAAF4E"/>
                        </a:gs>
                      </a:gsLst>
                      <a:lin scaled="1"/>
                    </a:gradFill>
                  </a:tcPr>
                </a:tc>
              </a:tr>
              <a:tr h="370840">
                <a:tc>
                  <a:txBody>
                    <a:bodyPr/>
                    <a:lstStyle/>
                    <a:p>
                      <a:r>
                        <a:rPr lang="zh-CN" altLang="en-US" dirty="0"/>
                        <a:t>进程id</a:t>
                      </a:r>
                      <a:endParaRPr lang="zh-CN" altLang="en-US" dirty="0"/>
                    </a:p>
                  </a:txBody>
                  <a:tcPr/>
                </a:tc>
              </a:tr>
              <a:tr h="370840">
                <a:tc>
                  <a:txBody>
                    <a:bodyPr/>
                    <a:lstStyle/>
                    <a:p>
                      <a:r>
                        <a:rPr lang="zh-CN" altLang="en-US" dirty="0"/>
                        <a:t>进程名称</a:t>
                      </a:r>
                      <a:endParaRPr lang="zh-CN" altLang="en-US" dirty="0"/>
                    </a:p>
                  </a:txBody>
                  <a:tcPr/>
                </a:tc>
              </a:tr>
              <a:tr h="370840">
                <a:tc>
                  <a:txBody>
                    <a:bodyPr/>
                    <a:lstStyle/>
                    <a:p>
                      <a:r>
                        <a:rPr lang="zh-CN" altLang="en-US" dirty="0"/>
                        <a:t>需要的空间</a:t>
                      </a:r>
                      <a:endParaRPr lang="zh-CN" altLang="en-US" dirty="0"/>
                    </a:p>
                  </a:txBody>
                  <a:tcPr/>
                </a:tc>
              </a:tr>
              <a:tr h="370840">
                <a:tc>
                  <a:txBody>
                    <a:bodyPr/>
                    <a:lstStyle/>
                    <a:p>
                      <a:r>
                        <a:rPr lang="zh-CN" altLang="en-US" dirty="0"/>
                        <a:t>进程的优先级</a:t>
                      </a:r>
                      <a:endParaRPr lang="zh-CN"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需要的资源向量</a:t>
                      </a:r>
                      <a:endParaRPr lang="zh-CN"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需要运行的时间</a:t>
                      </a:r>
                      <a:endParaRPr lang="zh-CN"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进程到达的时间</a:t>
                      </a:r>
                      <a:endParaRPr lang="zh-CN" altLang="en-US" dirty="0"/>
                    </a:p>
                  </a:txBody>
                  <a:tcPr/>
                </a:tc>
              </a:tr>
              <a:tr h="370840">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进程已经运行的时间</a:t>
                      </a:r>
                      <a:endParaRPr lang="zh-CN" altLang="en-US" dirty="0"/>
                    </a:p>
                  </a:txBody>
                  <a:tcPr/>
                </a:tc>
              </a:tr>
              <a:tr h="370840">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ym typeface="+mn-ea"/>
                        </a:rPr>
                        <a:t>进程状态</a:t>
                      </a:r>
                      <a:endParaRPr lang="zh-CN" altLang="en-US" dirty="0"/>
                    </a:p>
                  </a:txBody>
                  <a:tcPr/>
                </a:tc>
              </a:tr>
            </a:tbl>
          </a:graphicData>
        </a:graphic>
      </p:graphicFrame>
      <p:sp>
        <p:nvSpPr>
          <p:cNvPr id="5" name="文本框 4"/>
          <p:cNvSpPr txBox="1"/>
          <p:nvPr/>
        </p:nvSpPr>
        <p:spPr>
          <a:xfrm>
            <a:off x="2286846" y="1559211"/>
            <a:ext cx="2007909" cy="368300"/>
          </a:xfrm>
          <a:prstGeom prst="rect">
            <a:avLst/>
          </a:prstGeom>
          <a:noFill/>
        </p:spPr>
        <p:txBody>
          <a:bodyPr wrap="square" rtlCol="0">
            <a:spAutoFit/>
          </a:bodyPr>
          <a:lstStyle/>
          <a:p>
            <a:r>
              <a:rPr lang="zh-CN" altLang="en-US" dirty="0"/>
              <a:t>进程的控制方式</a:t>
            </a:r>
            <a:endParaRPr lang="zh-CN" altLang="en-US" dirty="0"/>
          </a:p>
        </p:txBody>
      </p:sp>
      <p:sp>
        <p:nvSpPr>
          <p:cNvPr id="15" name="文本框 14"/>
          <p:cNvSpPr txBox="1"/>
          <p:nvPr/>
        </p:nvSpPr>
        <p:spPr>
          <a:xfrm>
            <a:off x="7683500" y="5727700"/>
            <a:ext cx="2183765" cy="337185"/>
          </a:xfrm>
          <a:prstGeom prst="rect">
            <a:avLst/>
          </a:prstGeom>
          <a:noFill/>
        </p:spPr>
        <p:txBody>
          <a:bodyPr wrap="square" rtlCol="0">
            <a:spAutoFit/>
          </a:bodyPr>
          <a:p>
            <a:r>
              <a:rPr lang="zh-CN" sz="1600" dirty="0">
                <a:ea typeface="宋体" panose="02010600030101010101" pitchFamily="2" charset="-122"/>
              </a:rPr>
              <a:t>全部进程的实时状态</a:t>
            </a:r>
            <a:endParaRPr lang="zh-CN" sz="1600" dirty="0">
              <a:ea typeface="宋体" panose="02010600030101010101" pitchFamily="2" charset="-122"/>
            </a:endParaRPr>
          </a:p>
        </p:txBody>
      </p:sp>
      <p:pic>
        <p:nvPicPr>
          <p:cNvPr id="2" name="图片 1"/>
          <p:cNvPicPr>
            <a:picLocks noChangeAspect="1"/>
          </p:cNvPicPr>
          <p:nvPr/>
        </p:nvPicPr>
        <p:blipFill>
          <a:blip r:embed="rId4"/>
          <a:stretch>
            <a:fillRect/>
          </a:stretch>
        </p:blipFill>
        <p:spPr>
          <a:xfrm>
            <a:off x="5887720" y="3400425"/>
            <a:ext cx="5528310" cy="1868805"/>
          </a:xfrm>
          <a:prstGeom prst="rect">
            <a:avLst/>
          </a:prstGeom>
        </p:spPr>
      </p:pic>
    </p:spTree>
  </p:cSld>
  <p:clrMapOvr>
    <a:masterClrMapping/>
  </p:clrMapOvr>
  <p:transition spd="slow" advTm="3000">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0000">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14:bounceEnd="80000">
                                          <p:cBhvr additive="base">
                                            <p:cTn id="7" dur="1000" fill="hold"/>
                                            <p:tgtEl>
                                              <p:spTgt spid="58"/>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50000">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14:bounceEnd="50000">
                                          <p:cBhvr additive="base">
                                            <p:cTn id="13" dur="500" fill="hold"/>
                                            <p:tgtEl>
                                              <p:spTgt spid="57"/>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14:presetBounceEnd="80000">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14:bounceEnd="80000">
                                          <p:cBhvr additive="base">
                                            <p:cTn id="19" dur="1000" fill="hold"/>
                                            <p:tgtEl>
                                              <p:spTgt spid="59"/>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14:presetBounceEnd="80000">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14:bounceEnd="80000">
                                          <p:cBhvr additive="base">
                                            <p:cTn id="25" dur="1000" fill="hold"/>
                                            <p:tgtEl>
                                              <p:spTgt spid="60"/>
                                            </p:tgtEl>
                                            <p:attrNameLst>
                                              <p:attrName>ppt_x</p:attrName>
                                            </p:attrNameLst>
                                          </p:cBhvr>
                                          <p:tavLst>
                                            <p:tav tm="0">
                                              <p:val>
                                                <p:strVal val="#ppt_x"/>
                                              </p:val>
                                            </p:tav>
                                            <p:tav tm="100000">
                                              <p:val>
                                                <p:strVal val="#ppt_x"/>
                                              </p:val>
                                            </p:tav>
                                          </p:tavLst>
                                        </p:anim>
                                        <p:anim calcmode="lin" valueType="num" p14:bounceEnd="80000">
                                          <p:cBhvr additive="base">
                                            <p:cTn id="26" dur="10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ppt_x"/>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1000" fill="hold"/>
                                            <p:tgtEl>
                                              <p:spTgt spid="59"/>
                                            </p:tgtEl>
                                            <p:attrNameLst>
                                              <p:attrName>ppt_x</p:attrName>
                                            </p:attrNameLst>
                                          </p:cBhvr>
                                          <p:tavLst>
                                            <p:tav tm="0">
                                              <p:val>
                                                <p:strVal val="#ppt_x"/>
                                              </p:val>
                                            </p:tav>
                                            <p:tav tm="100000">
                                              <p:val>
                                                <p:strVal val="#ppt_x"/>
                                              </p:val>
                                            </p:tav>
                                          </p:tavLst>
                                        </p:anim>
                                        <p:anim calcmode="lin" valueType="num">
                                          <p:cBhvr additive="base">
                                            <p:cTn id="20"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1000" fill="hold"/>
                                            <p:tgtEl>
                                              <p:spTgt spid="60"/>
                                            </p:tgtEl>
                                            <p:attrNameLst>
                                              <p:attrName>ppt_x</p:attrName>
                                            </p:attrNameLst>
                                          </p:cBhvr>
                                          <p:tavLst>
                                            <p:tav tm="0">
                                              <p:val>
                                                <p:strVal val="#ppt_x"/>
                                              </p:val>
                                            </p:tav>
                                            <p:tav tm="100000">
                                              <p:val>
                                                <p:strVal val="#ppt_x"/>
                                              </p:val>
                                            </p:tav>
                                          </p:tavLst>
                                        </p:anim>
                                        <p:anim calcmode="lin" valueType="num">
                                          <p:cBhvr additive="base">
                                            <p:cTn id="26" dur="10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57" name="文本框 56"/>
          <p:cNvSpPr txBox="1"/>
          <p:nvPr/>
        </p:nvSpPr>
        <p:spPr>
          <a:xfrm>
            <a:off x="1246161" y="678503"/>
            <a:ext cx="492443" cy="1736807"/>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工作概况</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58" name="图片 5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9671" y="547931"/>
            <a:ext cx="764185" cy="1484069"/>
          </a:xfrm>
          <a:prstGeom prst="rect">
            <a:avLst/>
          </a:prstGeom>
        </p:spPr>
      </p:pic>
      <p:sp>
        <p:nvSpPr>
          <p:cNvPr id="59" name="文本框 58"/>
          <p:cNvSpPr txBox="1"/>
          <p:nvPr/>
        </p:nvSpPr>
        <p:spPr>
          <a:xfrm rot="5400000">
            <a:off x="-1254760" y="3733800"/>
            <a:ext cx="4002405"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ONE</a:t>
            </a:r>
            <a:endParaRPr lang="zh-CN" altLang="en-US" sz="11500" dirty="0">
              <a:solidFill>
                <a:srgbClr val="B7A893"/>
              </a:solidFill>
              <a:cs typeface="+mn-ea"/>
              <a:sym typeface="+mn-lt"/>
            </a:endParaRPr>
          </a:p>
        </p:txBody>
      </p:sp>
      <p:sp>
        <p:nvSpPr>
          <p:cNvPr id="5" name="文本框 4"/>
          <p:cNvSpPr txBox="1"/>
          <p:nvPr/>
        </p:nvSpPr>
        <p:spPr>
          <a:xfrm>
            <a:off x="2194560" y="790575"/>
            <a:ext cx="2393315" cy="460375"/>
          </a:xfrm>
          <a:prstGeom prst="rect">
            <a:avLst/>
          </a:prstGeom>
          <a:noFill/>
        </p:spPr>
        <p:txBody>
          <a:bodyPr wrap="square" rtlCol="0">
            <a:spAutoFit/>
          </a:bodyPr>
          <a:p>
            <a:r>
              <a:rPr lang="zh-CN" altLang="en-US" sz="2400" dirty="0"/>
              <a:t>系统主要窗口</a:t>
            </a:r>
            <a:endParaRPr lang="zh-CN" altLang="en-US" sz="2400" dirty="0"/>
          </a:p>
        </p:txBody>
      </p:sp>
      <p:pic>
        <p:nvPicPr>
          <p:cNvPr id="2" name="图片 1"/>
          <p:cNvPicPr>
            <a:picLocks noChangeAspect="1"/>
          </p:cNvPicPr>
          <p:nvPr/>
        </p:nvPicPr>
        <p:blipFill>
          <a:blip r:embed="rId2"/>
          <a:stretch>
            <a:fillRect/>
          </a:stretch>
        </p:blipFill>
        <p:spPr>
          <a:xfrm>
            <a:off x="1920875" y="1598295"/>
            <a:ext cx="4556760" cy="4603750"/>
          </a:xfrm>
          <a:prstGeom prst="rect">
            <a:avLst/>
          </a:prstGeom>
        </p:spPr>
      </p:pic>
      <p:pic>
        <p:nvPicPr>
          <p:cNvPr id="3" name="图片 2"/>
          <p:cNvPicPr>
            <a:picLocks noChangeAspect="1"/>
          </p:cNvPicPr>
          <p:nvPr/>
        </p:nvPicPr>
        <p:blipFill>
          <a:blip r:embed="rId3"/>
          <a:stretch>
            <a:fillRect/>
          </a:stretch>
        </p:blipFill>
        <p:spPr>
          <a:xfrm>
            <a:off x="6864985" y="384810"/>
            <a:ext cx="4366260" cy="2834640"/>
          </a:xfrm>
          <a:prstGeom prst="rect">
            <a:avLst/>
          </a:prstGeom>
        </p:spPr>
      </p:pic>
      <p:pic>
        <p:nvPicPr>
          <p:cNvPr id="4" name="图片 3"/>
          <p:cNvPicPr>
            <a:picLocks noChangeAspect="1"/>
          </p:cNvPicPr>
          <p:nvPr/>
        </p:nvPicPr>
        <p:blipFill>
          <a:blip r:embed="rId4"/>
          <a:stretch>
            <a:fillRect/>
          </a:stretch>
        </p:blipFill>
        <p:spPr>
          <a:xfrm>
            <a:off x="6864985" y="3441065"/>
            <a:ext cx="4328160" cy="1463040"/>
          </a:xfrm>
          <a:prstGeom prst="rect">
            <a:avLst/>
          </a:prstGeom>
        </p:spPr>
      </p:pic>
      <p:pic>
        <p:nvPicPr>
          <p:cNvPr id="6" name="图片 5"/>
          <p:cNvPicPr>
            <a:picLocks noChangeAspect="1"/>
          </p:cNvPicPr>
          <p:nvPr/>
        </p:nvPicPr>
        <p:blipFill>
          <a:blip r:embed="rId5"/>
          <a:stretch>
            <a:fillRect/>
          </a:stretch>
        </p:blipFill>
        <p:spPr>
          <a:xfrm>
            <a:off x="6864985" y="5205095"/>
            <a:ext cx="4480560" cy="1272540"/>
          </a:xfrm>
          <a:prstGeom prst="rect">
            <a:avLst/>
          </a:prstGeom>
        </p:spPr>
      </p:pic>
    </p:spTree>
  </p:cSld>
  <p:clrMapOvr>
    <a:masterClrMapping/>
  </p:clrMapOvr>
  <p:transition spd="slow"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0000">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14:bounceEnd="80000">
                                          <p:cBhvr additive="base">
                                            <p:cTn id="7" dur="1000" fill="hold"/>
                                            <p:tgtEl>
                                              <p:spTgt spid="58"/>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50000">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14:bounceEnd="50000">
                                          <p:cBhvr additive="base">
                                            <p:cTn id="13" dur="500" fill="hold"/>
                                            <p:tgtEl>
                                              <p:spTgt spid="57"/>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14:presetBounceEnd="80000">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14:bounceEnd="80000">
                                          <p:cBhvr additive="base">
                                            <p:cTn id="19" dur="1000" fill="hold"/>
                                            <p:tgtEl>
                                              <p:spTgt spid="59"/>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ppt_x"/>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1000" fill="hold"/>
                                            <p:tgtEl>
                                              <p:spTgt spid="59"/>
                                            </p:tgtEl>
                                            <p:attrNameLst>
                                              <p:attrName>ppt_x</p:attrName>
                                            </p:attrNameLst>
                                          </p:cBhvr>
                                          <p:tavLst>
                                            <p:tav tm="0">
                                              <p:val>
                                                <p:strVal val="#ppt_x"/>
                                              </p:val>
                                            </p:tav>
                                            <p:tav tm="100000">
                                              <p:val>
                                                <p:strVal val="#ppt_x"/>
                                              </p:val>
                                            </p:tav>
                                          </p:tavLst>
                                        </p:anim>
                                        <p:anim calcmode="lin" valueType="num">
                                          <p:cBhvr additive="base">
                                            <p:cTn id="20"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57" name="文本框 56"/>
          <p:cNvSpPr txBox="1"/>
          <p:nvPr/>
        </p:nvSpPr>
        <p:spPr>
          <a:xfrm>
            <a:off x="1246161" y="678503"/>
            <a:ext cx="492443" cy="1736807"/>
          </a:xfrm>
          <a:prstGeom prst="rect">
            <a:avLst/>
          </a:prstGeom>
          <a:noFill/>
        </p:spPr>
        <p:txBody>
          <a:bodyPr vert="eaVert" wrap="square" rtlCol="0">
            <a:spAutoFit/>
          </a:bodyPr>
          <a:lstStyle/>
          <a:p>
            <a:r>
              <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工作概况</a:t>
            </a:r>
            <a:endParaRPr lang="zh-CN" altLang="en-US" sz="20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58" name="图片 5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9671" y="547931"/>
            <a:ext cx="764185" cy="1484069"/>
          </a:xfrm>
          <a:prstGeom prst="rect">
            <a:avLst/>
          </a:prstGeom>
        </p:spPr>
      </p:pic>
      <p:sp>
        <p:nvSpPr>
          <p:cNvPr id="59" name="文本框 58"/>
          <p:cNvSpPr txBox="1"/>
          <p:nvPr/>
        </p:nvSpPr>
        <p:spPr>
          <a:xfrm rot="5400000">
            <a:off x="-1254760" y="3733800"/>
            <a:ext cx="4002405" cy="1769745"/>
          </a:xfrm>
          <a:prstGeom prst="rect">
            <a:avLst/>
          </a:prstGeom>
          <a:noFill/>
        </p:spPr>
        <p:txBody>
          <a:bodyPr wrap="square" lIns="0" tIns="0" rIns="0" bIns="0" rtlCol="0">
            <a:spAutoFit/>
          </a:bodyPr>
          <a:lstStyle/>
          <a:p>
            <a:r>
              <a:rPr lang="en-US" altLang="zh-CN" sz="11500" dirty="0">
                <a:solidFill>
                  <a:srgbClr val="B7A893"/>
                </a:solidFill>
                <a:cs typeface="+mn-ea"/>
                <a:sym typeface="+mn-lt"/>
              </a:rPr>
              <a:t>ONE</a:t>
            </a:r>
            <a:endParaRPr lang="zh-CN" altLang="en-US" sz="11500" dirty="0">
              <a:solidFill>
                <a:srgbClr val="B7A893"/>
              </a:solidFill>
              <a:cs typeface="+mn-ea"/>
              <a:sym typeface="+mn-lt"/>
            </a:endParaRPr>
          </a:p>
        </p:txBody>
      </p:sp>
      <p:sp>
        <p:nvSpPr>
          <p:cNvPr id="5" name="文本框 4"/>
          <p:cNvSpPr txBox="1"/>
          <p:nvPr/>
        </p:nvSpPr>
        <p:spPr>
          <a:xfrm>
            <a:off x="2303780" y="981710"/>
            <a:ext cx="1537970" cy="460375"/>
          </a:xfrm>
          <a:prstGeom prst="rect">
            <a:avLst/>
          </a:prstGeom>
          <a:noFill/>
        </p:spPr>
        <p:txBody>
          <a:bodyPr wrap="square" rtlCol="0">
            <a:spAutoFit/>
          </a:bodyPr>
          <a:p>
            <a:r>
              <a:rPr lang="zh-CN" altLang="en-US" sz="2400" dirty="0"/>
              <a:t>数据结构</a:t>
            </a:r>
            <a:endParaRPr lang="zh-CN" altLang="en-US" sz="2400" dirty="0"/>
          </a:p>
        </p:txBody>
      </p:sp>
      <p:pic>
        <p:nvPicPr>
          <p:cNvPr id="7" name="图片 6"/>
          <p:cNvPicPr>
            <a:picLocks noChangeAspect="1"/>
          </p:cNvPicPr>
          <p:nvPr/>
        </p:nvPicPr>
        <p:blipFill>
          <a:blip r:embed="rId2"/>
          <a:stretch>
            <a:fillRect/>
          </a:stretch>
        </p:blipFill>
        <p:spPr>
          <a:xfrm>
            <a:off x="1920875" y="2388870"/>
            <a:ext cx="4617720" cy="2979420"/>
          </a:xfrm>
          <a:prstGeom prst="rect">
            <a:avLst/>
          </a:prstGeom>
        </p:spPr>
      </p:pic>
      <p:pic>
        <p:nvPicPr>
          <p:cNvPr id="8" name="图片 7"/>
          <p:cNvPicPr>
            <a:picLocks noChangeAspect="1"/>
          </p:cNvPicPr>
          <p:nvPr/>
        </p:nvPicPr>
        <p:blipFill>
          <a:blip r:embed="rId3"/>
          <a:stretch>
            <a:fillRect/>
          </a:stretch>
        </p:blipFill>
        <p:spPr>
          <a:xfrm>
            <a:off x="7060565" y="788035"/>
            <a:ext cx="4358640" cy="2689860"/>
          </a:xfrm>
          <a:prstGeom prst="rect">
            <a:avLst/>
          </a:prstGeom>
        </p:spPr>
      </p:pic>
      <p:pic>
        <p:nvPicPr>
          <p:cNvPr id="9" name="图片 8"/>
          <p:cNvPicPr>
            <a:picLocks noChangeAspect="1"/>
          </p:cNvPicPr>
          <p:nvPr/>
        </p:nvPicPr>
        <p:blipFill>
          <a:blip r:embed="rId4"/>
          <a:stretch>
            <a:fillRect/>
          </a:stretch>
        </p:blipFill>
        <p:spPr>
          <a:xfrm>
            <a:off x="7240905" y="4050030"/>
            <a:ext cx="4328160" cy="1318260"/>
          </a:xfrm>
          <a:prstGeom prst="rect">
            <a:avLst/>
          </a:prstGeom>
        </p:spPr>
      </p:pic>
    </p:spTree>
  </p:cSld>
  <p:clrMapOvr>
    <a:masterClrMapping/>
  </p:clrMapOvr>
  <p:transition spd="slow"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0000">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14:bounceEnd="80000">
                                          <p:cBhvr additive="base">
                                            <p:cTn id="7" dur="1000" fill="hold"/>
                                            <p:tgtEl>
                                              <p:spTgt spid="58"/>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50000">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14:bounceEnd="50000">
                                          <p:cBhvr additive="base">
                                            <p:cTn id="13" dur="500" fill="hold"/>
                                            <p:tgtEl>
                                              <p:spTgt spid="57"/>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14:presetBounceEnd="80000">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14:bounceEnd="80000">
                                          <p:cBhvr additive="base">
                                            <p:cTn id="19" dur="1000" fill="hold"/>
                                            <p:tgtEl>
                                              <p:spTgt spid="59"/>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ppt_x"/>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1000" fill="hold"/>
                                            <p:tgtEl>
                                              <p:spTgt spid="59"/>
                                            </p:tgtEl>
                                            <p:attrNameLst>
                                              <p:attrName>ppt_x</p:attrName>
                                            </p:attrNameLst>
                                          </p:cBhvr>
                                          <p:tavLst>
                                            <p:tav tm="0">
                                              <p:val>
                                                <p:strVal val="#ppt_x"/>
                                              </p:val>
                                            </p:tav>
                                            <p:tav tm="100000">
                                              <p:val>
                                                <p:strVal val="#ppt_x"/>
                                              </p:val>
                                            </p:tav>
                                          </p:tavLst>
                                        </p:anim>
                                        <p:anim calcmode="lin" valueType="num">
                                          <p:cBhvr additive="base">
                                            <p:cTn id="20"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10" name="文本框 9"/>
          <p:cNvSpPr txBox="1"/>
          <p:nvPr/>
        </p:nvSpPr>
        <p:spPr>
          <a:xfrm rot="5400000">
            <a:off x="-265260" y="3051650"/>
            <a:ext cx="4921264" cy="1769715"/>
          </a:xfrm>
          <a:prstGeom prst="rect">
            <a:avLst/>
          </a:prstGeom>
          <a:noFill/>
        </p:spPr>
        <p:txBody>
          <a:bodyPr wrap="square" lIns="0" tIns="0" rIns="0" bIns="0" rtlCol="0">
            <a:spAutoFit/>
          </a:bodyPr>
          <a:lstStyle/>
          <a:p>
            <a:r>
              <a:rPr lang="en-US" altLang="zh-CN" sz="11500" dirty="0">
                <a:solidFill>
                  <a:srgbClr val="B7A893"/>
                </a:solidFill>
                <a:cs typeface="+mn-ea"/>
                <a:sym typeface="+mn-lt"/>
              </a:rPr>
              <a:t>TWO</a:t>
            </a:r>
            <a:endParaRPr lang="zh-CN" altLang="en-US" sz="11500" dirty="0">
              <a:solidFill>
                <a:srgbClr val="B7A893"/>
              </a:solidFill>
              <a:cs typeface="+mn-ea"/>
              <a:sym typeface="+mn-lt"/>
            </a:endParaRPr>
          </a:p>
        </p:txBody>
      </p:sp>
      <p:sp>
        <p:nvSpPr>
          <p:cNvPr id="18" name="文本框 17"/>
          <p:cNvSpPr txBox="1"/>
          <p:nvPr/>
        </p:nvSpPr>
        <p:spPr>
          <a:xfrm>
            <a:off x="5791003" y="1768209"/>
            <a:ext cx="736600" cy="2295300"/>
          </a:xfrm>
          <a:prstGeom prst="rect">
            <a:avLst/>
          </a:prstGeom>
          <a:noFill/>
        </p:spPr>
        <p:txBody>
          <a:bodyPr vert="eaVert" wrap="square" rtlCol="0">
            <a:spAutoFit/>
          </a:bodyPr>
          <a:lstStyle/>
          <a:p>
            <a:r>
              <a:rPr lang="zh-CN" altLang="en-US" sz="36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rPr>
              <a:t>系统流程</a:t>
            </a:r>
            <a:endParaRPr lang="zh-CN" altLang="en-US" sz="3600" spc="600" dirty="0">
              <a:solidFill>
                <a:schemeClr val="bg2">
                  <a:lumMod val="25000"/>
                </a:schemeClr>
              </a:solidFill>
              <a:latin typeface="微软雅黑 Light" panose="020B0502040204020203" pitchFamily="34" charset="-122"/>
              <a:ea typeface="微软雅黑 Light" panose="020B0502040204020203" pitchFamily="34" charset="-122"/>
              <a:cs typeface="+mn-ea"/>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7905004" y="0"/>
            <a:ext cx="4286996" cy="3936508"/>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9993" y="1768209"/>
            <a:ext cx="1624303" cy="22077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Tm="3000">
        <p14:flythrough/>
      </p:transition>
    </mc:Choice>
    <mc:Fallback>
      <p:transition spd="slow"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14:presetBounceEnd="84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84000">
                                          <p:cBhvr additive="base">
                                            <p:cTn id="7" dur="1000" fill="hold"/>
                                            <p:tgtEl>
                                              <p:spTgt spid="6"/>
                                            </p:tgtEl>
                                            <p:attrNameLst>
                                              <p:attrName>ppt_x</p:attrName>
                                            </p:attrNameLst>
                                          </p:cBhvr>
                                          <p:tavLst>
                                            <p:tav tm="0">
                                              <p:val>
                                                <p:strVal val="1+#ppt_w/2"/>
                                              </p:val>
                                            </p:tav>
                                            <p:tav tm="100000">
                                              <p:val>
                                                <p:strVal val="#ppt_x"/>
                                              </p:val>
                                            </p:tav>
                                          </p:tavLst>
                                        </p:anim>
                                        <p:anim calcmode="lin" valueType="num" p14:bounceEnd="84000">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80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80000">
                                          <p:cBhvr additive="base">
                                            <p:cTn id="13" dur="100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14:presetBounceEnd="5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50000">
                                          <p:cBhvr additive="base">
                                            <p:cTn id="19"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14:presetBounceEnd="50000">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14:bounceEnd="50000">
                                          <p:cBhvr additive="base">
                                            <p:cTn id="25" dur="5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mc:Fallback>
  </mc:AlternateContent>
</p:sld>
</file>

<file path=ppt/tags/tag1.xml><?xml version="1.0" encoding="utf-8"?>
<p:tagLst xmlns:p="http://schemas.openxmlformats.org/presentationml/2006/main">
  <p:tag name="TABLE_ENDDRAG_ORIGIN_RECT" val="527*36"/>
  <p:tag name="TABLE_ENDDRAG_RECT" val="407*190*527*36"/>
</p:tagLst>
</file>

<file path=ppt/tags/tag2.xml><?xml version="1.0" encoding="utf-8"?>
<p:tagLst xmlns:p="http://schemas.openxmlformats.org/presentationml/2006/main">
  <p:tag name="ISPRING_PRESENTATION_TITLE" val="15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造字工房俊雅（非商用）常规体"/>
        <a:ea typeface="造字工房俊雅体演示版常规体"/>
        <a:cs typeface=""/>
      </a:majorFont>
      <a:minorFont>
        <a:latin typeface="造字工房俊雅（非商用）常规体"/>
        <a:ea typeface="造字工房俊雅体演示版常规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1934</Words>
  <Application>WPS 演示</Application>
  <PresentationFormat>宽屏</PresentationFormat>
  <Paragraphs>297</Paragraphs>
  <Slides>24</Slides>
  <Notes>23</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12</vt:i4>
      </vt:variant>
      <vt:variant>
        <vt:lpstr>幻灯片标题</vt:lpstr>
      </vt:variant>
      <vt:variant>
        <vt:i4>24</vt:i4>
      </vt:variant>
    </vt:vector>
  </HeadingPairs>
  <TitlesOfParts>
    <vt:vector size="55" baseType="lpstr">
      <vt:lpstr>Arial</vt:lpstr>
      <vt:lpstr>宋体</vt:lpstr>
      <vt:lpstr>Wingdings</vt:lpstr>
      <vt:lpstr>微软雅黑 Light</vt:lpstr>
      <vt:lpstr>BN Year 2000</vt:lpstr>
      <vt:lpstr>Segoe Print</vt:lpstr>
      <vt:lpstr>方正超粗黑简体</vt:lpstr>
      <vt:lpstr>黑体</vt:lpstr>
      <vt:lpstr>汉仪小麦体简</vt:lpstr>
      <vt:lpstr>造字工房俊雅（非商用）常规体</vt:lpstr>
      <vt:lpstr>造字工房俊雅体演示版常规体</vt:lpstr>
      <vt:lpstr>微软雅黑</vt:lpstr>
      <vt:lpstr>Arial Unicode MS</vt:lpstr>
      <vt:lpstr>Calibri</vt:lpstr>
      <vt:lpstr>Georgia</vt:lpstr>
      <vt:lpstr>等线</vt:lpstr>
      <vt:lpstr>Times New Roman</vt:lpstr>
      <vt:lpstr>方正清刻本悦宋简体</vt:lpstr>
      <vt:lpstr>Office 主题</vt:lpstr>
      <vt:lpstr>CorelDraw.Graphic.15</vt:lpstr>
      <vt:lpstr>CorelDraw.Graphic.15</vt:lpstr>
      <vt:lpstr>CorelDraw.Graphic.15</vt:lpstr>
      <vt:lpstr>CorelDraw.Graphic.15</vt:lpstr>
      <vt:lpstr>CorelDraw.Graphic.15</vt:lpstr>
      <vt:lpstr>CorelDraw.Graphic.15</vt:lpstr>
      <vt:lpstr>CorelDraw.Graphic.15</vt:lpstr>
      <vt:lpstr>CorelDraw.Graphic.15</vt:lpstr>
      <vt:lpstr>CorelDraw.Graphic.15</vt:lpstr>
      <vt:lpstr>CorelDraw.Graphic.15</vt:lpstr>
      <vt:lpstr>CorelDraw.Graphic.15</vt:lpstr>
      <vt:lpstr>CorelDraw.Graphic.15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锐旗设计；https://9ppt.taobao.com</dc:description>
  <cp:lastModifiedBy>AppleLollipop</cp:lastModifiedBy>
  <cp:revision>226</cp:revision>
  <dcterms:created xsi:type="dcterms:W3CDTF">2016-09-06T17:26:00Z</dcterms:created>
  <dcterms:modified xsi:type="dcterms:W3CDTF">2021-11-10T15:13:08Z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3A85854911144C2D83C899A5B9303300</vt:lpwstr>
  </property>
  <property fmtid="{D5CDD505-2E9C-101B-9397-08002B2CF9AE}" pid="3" name="KSOProductBuildVer">
    <vt:lpwstr>2052-11.1.0.11045</vt:lpwstr>
  </property>
</Properties>
</file>